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8" r:id="rId2"/>
    <p:sldId id="273" r:id="rId3"/>
    <p:sldId id="257" r:id="rId4"/>
    <p:sldId id="262" r:id="rId5"/>
    <p:sldId id="284" r:id="rId6"/>
    <p:sldId id="277" r:id="rId7"/>
    <p:sldId id="287" r:id="rId8"/>
    <p:sldId id="288" r:id="rId9"/>
    <p:sldId id="285" r:id="rId10"/>
    <p:sldId id="282" r:id="rId11"/>
    <p:sldId id="286" r:id="rId12"/>
    <p:sldId id="281" r:id="rId13"/>
    <p:sldId id="266" r:id="rId14"/>
    <p:sldId id="278" r:id="rId15"/>
    <p:sldId id="279" r:id="rId16"/>
    <p:sldId id="276" r:id="rId17"/>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Noto Sans SemiBold" panose="020B0604020202020204" charset="0"/>
      <p:bold r:id="rId22"/>
      <p:boldItalic r:id="rId23"/>
    </p:embeddedFont>
    <p:embeddedFont>
      <p:font typeface="Noto Sans" panose="020B0604020202020204" charset="0"/>
      <p:regular r:id="rId24"/>
      <p:bold r:id="rId25"/>
      <p:italic r:id="rId26"/>
      <p:boldItalic r:id="rId27"/>
    </p:embeddedFont>
    <p:embeddedFont>
      <p:font typeface="Calibri Light" panose="020F0302020204030204" pitchFamily="34" charset="0"/>
      <p:regular r:id="rId28"/>
      <p: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pos="438" userDrawn="1">
          <p15:clr>
            <a:srgbClr val="A4A3A4"/>
          </p15:clr>
        </p15:guide>
        <p15:guide id="4" pos="7242" userDrawn="1">
          <p15:clr>
            <a:srgbClr val="A4A3A4"/>
          </p15:clr>
        </p15:guide>
        <p15:guide id="5" orient="horz" pos="300" userDrawn="1">
          <p15:clr>
            <a:srgbClr val="A4A3A4"/>
          </p15:clr>
        </p15:guide>
        <p15:guide id="6" orient="horz" pos="4020" userDrawn="1">
          <p15:clr>
            <a:srgbClr val="A4A3A4"/>
          </p15:clr>
        </p15:guide>
        <p15:guide id="7" pos="5858" userDrawn="1">
          <p15:clr>
            <a:srgbClr val="A4A3A4"/>
          </p15:clr>
        </p15:guide>
        <p15:guide id="8" pos="467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D496"/>
    <a:srgbClr val="7B603B"/>
    <a:srgbClr val="634D2F"/>
    <a:srgbClr val="FBBF7D"/>
    <a:srgbClr val="CE8104"/>
    <a:srgbClr val="FDDAA1"/>
    <a:srgbClr val="FBB23B"/>
    <a:srgbClr val="FEEDD2"/>
    <a:srgbClr val="B4C7E7"/>
    <a:srgbClr val="FFCC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88" autoAdjust="0"/>
    <p:restoredTop sz="96283" autoAdjust="0"/>
  </p:normalViewPr>
  <p:slideViewPr>
    <p:cSldViewPr snapToGrid="0" showGuides="1">
      <p:cViewPr varScale="1">
        <p:scale>
          <a:sx n="70" d="100"/>
          <a:sy n="70" d="100"/>
        </p:scale>
        <p:origin x="72" y="38"/>
      </p:cViewPr>
      <p:guideLst>
        <p:guide pos="3840"/>
        <p:guide pos="438"/>
        <p:guide pos="7242"/>
        <p:guide orient="horz" pos="300"/>
        <p:guide orient="horz" pos="4020"/>
        <p:guide pos="5858"/>
        <p:guide pos="4679"/>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Picture Placeholder 9">
            <a:extLst>
              <a:ext uri="{FF2B5EF4-FFF2-40B4-BE49-F238E27FC236}">
                <a16:creationId xmlns="" xmlns:a16="http://schemas.microsoft.com/office/drawing/2014/main" id="{AB950D3A-9B4D-5B36-7C20-960A173E98EF}"/>
              </a:ext>
            </a:extLst>
          </p:cNvPr>
          <p:cNvSpPr>
            <a:spLocks noGrp="1"/>
          </p:cNvSpPr>
          <p:nvPr>
            <p:ph type="pic" sz="quarter" idx="10"/>
          </p:nvPr>
        </p:nvSpPr>
        <p:spPr>
          <a:xfrm>
            <a:off x="-2959100" y="817208"/>
            <a:ext cx="7302500" cy="4778203"/>
          </a:xfrm>
          <a:custGeom>
            <a:avLst/>
            <a:gdLst>
              <a:gd name="connsiteX0" fmla="*/ 139237 w 7302500"/>
              <a:gd name="connsiteY0" fmla="*/ 0 h 4778203"/>
              <a:gd name="connsiteX1" fmla="*/ 7163263 w 7302500"/>
              <a:gd name="connsiteY1" fmla="*/ 0 h 4778203"/>
              <a:gd name="connsiteX2" fmla="*/ 7302500 w 7302500"/>
              <a:gd name="connsiteY2" fmla="*/ 139237 h 4778203"/>
              <a:gd name="connsiteX3" fmla="*/ 7302500 w 7302500"/>
              <a:gd name="connsiteY3" fmla="*/ 4638966 h 4778203"/>
              <a:gd name="connsiteX4" fmla="*/ 7163263 w 7302500"/>
              <a:gd name="connsiteY4" fmla="*/ 4778203 h 4778203"/>
              <a:gd name="connsiteX5" fmla="*/ 139237 w 7302500"/>
              <a:gd name="connsiteY5" fmla="*/ 4778203 h 4778203"/>
              <a:gd name="connsiteX6" fmla="*/ 0 w 7302500"/>
              <a:gd name="connsiteY6" fmla="*/ 4638966 h 4778203"/>
              <a:gd name="connsiteX7" fmla="*/ 0 w 7302500"/>
              <a:gd name="connsiteY7" fmla="*/ 139237 h 4778203"/>
              <a:gd name="connsiteX8" fmla="*/ 139237 w 7302500"/>
              <a:gd name="connsiteY8" fmla="*/ 0 h 4778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02500" h="4778203">
                <a:moveTo>
                  <a:pt x="139237" y="0"/>
                </a:moveTo>
                <a:lnTo>
                  <a:pt x="7163263" y="0"/>
                </a:lnTo>
                <a:cubicBezTo>
                  <a:pt x="7240161" y="0"/>
                  <a:pt x="7302500" y="62339"/>
                  <a:pt x="7302500" y="139237"/>
                </a:cubicBezTo>
                <a:lnTo>
                  <a:pt x="7302500" y="4638966"/>
                </a:lnTo>
                <a:cubicBezTo>
                  <a:pt x="7302500" y="4715864"/>
                  <a:pt x="7240161" y="4778203"/>
                  <a:pt x="7163263" y="4778203"/>
                </a:cubicBezTo>
                <a:lnTo>
                  <a:pt x="139237" y="4778203"/>
                </a:lnTo>
                <a:cubicBezTo>
                  <a:pt x="62339" y="4778203"/>
                  <a:pt x="0" y="4715864"/>
                  <a:pt x="0" y="4638966"/>
                </a:cubicBezTo>
                <a:lnTo>
                  <a:pt x="0" y="139237"/>
                </a:lnTo>
                <a:cubicBezTo>
                  <a:pt x="0" y="62339"/>
                  <a:pt x="62339" y="0"/>
                  <a:pt x="139237"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16606390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346A83-9487-4EB6-8CB2-AD4C3EF5A59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 xmlns:a16="http://schemas.microsoft.com/office/drawing/2014/main" id="{6C838ED3-0025-4F7A-9267-31DD264D01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 xmlns:a16="http://schemas.microsoft.com/office/drawing/2014/main" id="{86E56656-4618-462B-BCB7-04789B8C950B}"/>
              </a:ext>
            </a:extLst>
          </p:cNvPr>
          <p:cNvSpPr>
            <a:spLocks noGrp="1"/>
          </p:cNvSpPr>
          <p:nvPr>
            <p:ph type="dt" sz="half" idx="10"/>
          </p:nvPr>
        </p:nvSpPr>
        <p:spPr/>
        <p:txBody>
          <a:bodyPr/>
          <a:lstStyle/>
          <a:p>
            <a:fld id="{7EBE7F2F-AABE-4892-8D4C-C67BF5CA2C98}" type="datetimeFigureOut">
              <a:rPr lang="en-GB" smtClean="0"/>
              <a:t>25/04/2024</a:t>
            </a:fld>
            <a:endParaRPr lang="en-GB" dirty="0"/>
          </a:p>
        </p:txBody>
      </p:sp>
      <p:sp>
        <p:nvSpPr>
          <p:cNvPr id="5" name="Footer Placeholder 4">
            <a:extLst>
              <a:ext uri="{FF2B5EF4-FFF2-40B4-BE49-F238E27FC236}">
                <a16:creationId xmlns="" xmlns:a16="http://schemas.microsoft.com/office/drawing/2014/main" id="{86046534-FB55-49CF-A2B6-E853082275FE}"/>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 xmlns:a16="http://schemas.microsoft.com/office/drawing/2014/main" id="{9CB60703-50BB-4E5C-A126-DEF6F814866A}"/>
              </a:ext>
            </a:extLst>
          </p:cNvPr>
          <p:cNvSpPr>
            <a:spLocks noGrp="1"/>
          </p:cNvSpPr>
          <p:nvPr>
            <p:ph type="sldNum" sz="quarter" idx="12"/>
          </p:nvPr>
        </p:nvSpPr>
        <p:spPr/>
        <p:txBody>
          <a:bodyPr/>
          <a:lstStyle/>
          <a:p>
            <a:fld id="{20B63F60-ACF9-4F7B-8317-B93A3EF12787}" type="slidenum">
              <a:rPr lang="en-GB" smtClean="0"/>
              <a:t>‹#›</a:t>
            </a:fld>
            <a:endParaRPr lang="en-GB" dirty="0"/>
          </a:p>
        </p:txBody>
      </p:sp>
    </p:spTree>
    <p:extLst>
      <p:ext uri="{BB962C8B-B14F-4D97-AF65-F5344CB8AC3E}">
        <p14:creationId xmlns:p14="http://schemas.microsoft.com/office/powerpoint/2010/main" val="56677030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1" name="Picture Placeholder 10">
            <a:extLst>
              <a:ext uri="{FF2B5EF4-FFF2-40B4-BE49-F238E27FC236}">
                <a16:creationId xmlns="" xmlns:a16="http://schemas.microsoft.com/office/drawing/2014/main" id="{87B34260-35BA-94CC-7B62-2905F0E28AC4}"/>
              </a:ext>
            </a:extLst>
          </p:cNvPr>
          <p:cNvSpPr>
            <a:spLocks noGrp="1"/>
          </p:cNvSpPr>
          <p:nvPr>
            <p:ph type="pic" sz="quarter" idx="10"/>
          </p:nvPr>
        </p:nvSpPr>
        <p:spPr>
          <a:xfrm>
            <a:off x="5296328" y="2795885"/>
            <a:ext cx="6053976" cy="3429610"/>
          </a:xfrm>
          <a:custGeom>
            <a:avLst/>
            <a:gdLst>
              <a:gd name="connsiteX0" fmla="*/ 155053 w 6053976"/>
              <a:gd name="connsiteY0" fmla="*/ 0 h 3429610"/>
              <a:gd name="connsiteX1" fmla="*/ 5898923 w 6053976"/>
              <a:gd name="connsiteY1" fmla="*/ 0 h 3429610"/>
              <a:gd name="connsiteX2" fmla="*/ 6053976 w 6053976"/>
              <a:gd name="connsiteY2" fmla="*/ 155053 h 3429610"/>
              <a:gd name="connsiteX3" fmla="*/ 6053976 w 6053976"/>
              <a:gd name="connsiteY3" fmla="*/ 3274557 h 3429610"/>
              <a:gd name="connsiteX4" fmla="*/ 5898923 w 6053976"/>
              <a:gd name="connsiteY4" fmla="*/ 3429610 h 3429610"/>
              <a:gd name="connsiteX5" fmla="*/ 155053 w 6053976"/>
              <a:gd name="connsiteY5" fmla="*/ 3429610 h 3429610"/>
              <a:gd name="connsiteX6" fmla="*/ 0 w 6053976"/>
              <a:gd name="connsiteY6" fmla="*/ 3274557 h 3429610"/>
              <a:gd name="connsiteX7" fmla="*/ 0 w 6053976"/>
              <a:gd name="connsiteY7" fmla="*/ 155053 h 3429610"/>
              <a:gd name="connsiteX8" fmla="*/ 155053 w 6053976"/>
              <a:gd name="connsiteY8" fmla="*/ 0 h 3429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53976" h="3429610">
                <a:moveTo>
                  <a:pt x="155053" y="0"/>
                </a:moveTo>
                <a:lnTo>
                  <a:pt x="5898923" y="0"/>
                </a:lnTo>
                <a:cubicBezTo>
                  <a:pt x="5984556" y="0"/>
                  <a:pt x="6053976" y="69420"/>
                  <a:pt x="6053976" y="155053"/>
                </a:cubicBezTo>
                <a:lnTo>
                  <a:pt x="6053976" y="3274557"/>
                </a:lnTo>
                <a:cubicBezTo>
                  <a:pt x="6053976" y="3360190"/>
                  <a:pt x="5984556" y="3429610"/>
                  <a:pt x="5898923" y="3429610"/>
                </a:cubicBezTo>
                <a:lnTo>
                  <a:pt x="155053" y="3429610"/>
                </a:lnTo>
                <a:cubicBezTo>
                  <a:pt x="69420" y="3429610"/>
                  <a:pt x="0" y="3360190"/>
                  <a:pt x="0" y="3274557"/>
                </a:cubicBezTo>
                <a:lnTo>
                  <a:pt x="0" y="155053"/>
                </a:lnTo>
                <a:cubicBezTo>
                  <a:pt x="0" y="69420"/>
                  <a:pt x="69420" y="0"/>
                  <a:pt x="155053" y="0"/>
                </a:cubicBezTo>
                <a:close/>
              </a:path>
            </a:pathLst>
          </a:custGeom>
        </p:spPr>
        <p:txBody>
          <a:bodyPr wrap="square">
            <a:noAutofit/>
          </a:bodyPr>
          <a:lstStyle/>
          <a:p>
            <a:endParaRPr lang="en-IN"/>
          </a:p>
        </p:txBody>
      </p:sp>
    </p:spTree>
    <p:extLst>
      <p:ext uri="{BB962C8B-B14F-4D97-AF65-F5344CB8AC3E}">
        <p14:creationId xmlns:p14="http://schemas.microsoft.com/office/powerpoint/2010/main" val="41438895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3" name="Picture Placeholder 12">
            <a:extLst>
              <a:ext uri="{FF2B5EF4-FFF2-40B4-BE49-F238E27FC236}">
                <a16:creationId xmlns="" xmlns:a16="http://schemas.microsoft.com/office/drawing/2014/main" id="{2AB3FC5B-6A69-09B8-F755-37FFEA16E1E3}"/>
              </a:ext>
            </a:extLst>
          </p:cNvPr>
          <p:cNvSpPr>
            <a:spLocks noGrp="1"/>
          </p:cNvSpPr>
          <p:nvPr>
            <p:ph type="pic" sz="quarter" idx="10"/>
          </p:nvPr>
        </p:nvSpPr>
        <p:spPr>
          <a:xfrm>
            <a:off x="4022218" y="3030326"/>
            <a:ext cx="4030165" cy="1865271"/>
          </a:xfrm>
          <a:custGeom>
            <a:avLst/>
            <a:gdLst>
              <a:gd name="connsiteX0" fmla="*/ 159443 w 4030165"/>
              <a:gd name="connsiteY0" fmla="*/ 0 h 1865271"/>
              <a:gd name="connsiteX1" fmla="*/ 3870722 w 4030165"/>
              <a:gd name="connsiteY1" fmla="*/ 0 h 1865271"/>
              <a:gd name="connsiteX2" fmla="*/ 4030165 w 4030165"/>
              <a:gd name="connsiteY2" fmla="*/ 159443 h 1865271"/>
              <a:gd name="connsiteX3" fmla="*/ 4030165 w 4030165"/>
              <a:gd name="connsiteY3" fmla="*/ 1705828 h 1865271"/>
              <a:gd name="connsiteX4" fmla="*/ 3870722 w 4030165"/>
              <a:gd name="connsiteY4" fmla="*/ 1865271 h 1865271"/>
              <a:gd name="connsiteX5" fmla="*/ 159443 w 4030165"/>
              <a:gd name="connsiteY5" fmla="*/ 1865271 h 1865271"/>
              <a:gd name="connsiteX6" fmla="*/ 0 w 4030165"/>
              <a:gd name="connsiteY6" fmla="*/ 1705828 h 1865271"/>
              <a:gd name="connsiteX7" fmla="*/ 0 w 4030165"/>
              <a:gd name="connsiteY7" fmla="*/ 159443 h 1865271"/>
              <a:gd name="connsiteX8" fmla="*/ 159443 w 4030165"/>
              <a:gd name="connsiteY8" fmla="*/ 0 h 186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30165" h="1865271">
                <a:moveTo>
                  <a:pt x="159443" y="0"/>
                </a:moveTo>
                <a:lnTo>
                  <a:pt x="3870722" y="0"/>
                </a:lnTo>
                <a:cubicBezTo>
                  <a:pt x="3958780" y="0"/>
                  <a:pt x="4030165" y="71385"/>
                  <a:pt x="4030165" y="159443"/>
                </a:cubicBezTo>
                <a:lnTo>
                  <a:pt x="4030165" y="1705828"/>
                </a:lnTo>
                <a:cubicBezTo>
                  <a:pt x="4030165" y="1793886"/>
                  <a:pt x="3958780" y="1865271"/>
                  <a:pt x="3870722" y="1865271"/>
                </a:cubicBezTo>
                <a:lnTo>
                  <a:pt x="159443" y="1865271"/>
                </a:lnTo>
                <a:cubicBezTo>
                  <a:pt x="71385" y="1865271"/>
                  <a:pt x="0" y="1793886"/>
                  <a:pt x="0" y="1705828"/>
                </a:cubicBezTo>
                <a:lnTo>
                  <a:pt x="0" y="159443"/>
                </a:lnTo>
                <a:cubicBezTo>
                  <a:pt x="0" y="71385"/>
                  <a:pt x="71385" y="0"/>
                  <a:pt x="159443" y="0"/>
                </a:cubicBezTo>
                <a:close/>
              </a:path>
            </a:pathLst>
          </a:custGeom>
        </p:spPr>
        <p:txBody>
          <a:bodyPr wrap="square">
            <a:noAutofit/>
          </a:bodyPr>
          <a:lstStyle/>
          <a:p>
            <a:endParaRPr lang="en-IN"/>
          </a:p>
        </p:txBody>
      </p:sp>
    </p:spTree>
    <p:extLst>
      <p:ext uri="{BB962C8B-B14F-4D97-AF65-F5344CB8AC3E}">
        <p14:creationId xmlns:p14="http://schemas.microsoft.com/office/powerpoint/2010/main" val="11921808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5" name="Picture Placeholder 14">
            <a:extLst>
              <a:ext uri="{FF2B5EF4-FFF2-40B4-BE49-F238E27FC236}">
                <a16:creationId xmlns="" xmlns:a16="http://schemas.microsoft.com/office/drawing/2014/main" id="{F3A01B94-4A58-9B11-3B46-89B8869B8FC7}"/>
              </a:ext>
            </a:extLst>
          </p:cNvPr>
          <p:cNvSpPr>
            <a:spLocks noGrp="1"/>
          </p:cNvSpPr>
          <p:nvPr>
            <p:ph type="pic" sz="quarter" idx="10"/>
          </p:nvPr>
        </p:nvSpPr>
        <p:spPr>
          <a:xfrm>
            <a:off x="1134106" y="2692030"/>
            <a:ext cx="1495980" cy="1495980"/>
          </a:xfrm>
          <a:custGeom>
            <a:avLst/>
            <a:gdLst>
              <a:gd name="connsiteX0" fmla="*/ 747990 w 1495980"/>
              <a:gd name="connsiteY0" fmla="*/ 0 h 1495980"/>
              <a:gd name="connsiteX1" fmla="*/ 1495980 w 1495980"/>
              <a:gd name="connsiteY1" fmla="*/ 747990 h 1495980"/>
              <a:gd name="connsiteX2" fmla="*/ 747990 w 1495980"/>
              <a:gd name="connsiteY2" fmla="*/ 1495980 h 1495980"/>
              <a:gd name="connsiteX3" fmla="*/ 0 w 1495980"/>
              <a:gd name="connsiteY3" fmla="*/ 747990 h 1495980"/>
              <a:gd name="connsiteX4" fmla="*/ 747990 w 1495980"/>
              <a:gd name="connsiteY4" fmla="*/ 0 h 1495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5980" h="1495980">
                <a:moveTo>
                  <a:pt x="747990" y="0"/>
                </a:moveTo>
                <a:cubicBezTo>
                  <a:pt x="1161093" y="0"/>
                  <a:pt x="1495980" y="334887"/>
                  <a:pt x="1495980" y="747990"/>
                </a:cubicBezTo>
                <a:cubicBezTo>
                  <a:pt x="1495980" y="1161093"/>
                  <a:pt x="1161093" y="1495980"/>
                  <a:pt x="747990" y="1495980"/>
                </a:cubicBezTo>
                <a:cubicBezTo>
                  <a:pt x="334887" y="1495980"/>
                  <a:pt x="0" y="1161093"/>
                  <a:pt x="0" y="747990"/>
                </a:cubicBezTo>
                <a:cubicBezTo>
                  <a:pt x="0" y="334887"/>
                  <a:pt x="334887" y="0"/>
                  <a:pt x="747990" y="0"/>
                </a:cubicBezTo>
                <a:close/>
              </a:path>
            </a:pathLst>
          </a:custGeom>
        </p:spPr>
        <p:txBody>
          <a:bodyPr wrap="square">
            <a:noAutofit/>
          </a:bodyPr>
          <a:lstStyle/>
          <a:p>
            <a:endParaRPr lang="en-IN"/>
          </a:p>
        </p:txBody>
      </p:sp>
      <p:sp>
        <p:nvSpPr>
          <p:cNvPr id="16" name="Picture Placeholder 15">
            <a:extLst>
              <a:ext uri="{FF2B5EF4-FFF2-40B4-BE49-F238E27FC236}">
                <a16:creationId xmlns="" xmlns:a16="http://schemas.microsoft.com/office/drawing/2014/main" id="{B093FC60-0F07-78CF-653E-5474A2521550}"/>
              </a:ext>
            </a:extLst>
          </p:cNvPr>
          <p:cNvSpPr>
            <a:spLocks noGrp="1"/>
          </p:cNvSpPr>
          <p:nvPr>
            <p:ph type="pic" sz="quarter" idx="11"/>
          </p:nvPr>
        </p:nvSpPr>
        <p:spPr>
          <a:xfrm>
            <a:off x="3915858" y="2692030"/>
            <a:ext cx="1495980" cy="1495980"/>
          </a:xfrm>
          <a:custGeom>
            <a:avLst/>
            <a:gdLst>
              <a:gd name="connsiteX0" fmla="*/ 747990 w 1495980"/>
              <a:gd name="connsiteY0" fmla="*/ 0 h 1495980"/>
              <a:gd name="connsiteX1" fmla="*/ 1495980 w 1495980"/>
              <a:gd name="connsiteY1" fmla="*/ 747990 h 1495980"/>
              <a:gd name="connsiteX2" fmla="*/ 747990 w 1495980"/>
              <a:gd name="connsiteY2" fmla="*/ 1495980 h 1495980"/>
              <a:gd name="connsiteX3" fmla="*/ 0 w 1495980"/>
              <a:gd name="connsiteY3" fmla="*/ 747990 h 1495980"/>
              <a:gd name="connsiteX4" fmla="*/ 747990 w 1495980"/>
              <a:gd name="connsiteY4" fmla="*/ 0 h 1495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5980" h="1495980">
                <a:moveTo>
                  <a:pt x="747990" y="0"/>
                </a:moveTo>
                <a:cubicBezTo>
                  <a:pt x="1161093" y="0"/>
                  <a:pt x="1495980" y="334887"/>
                  <a:pt x="1495980" y="747990"/>
                </a:cubicBezTo>
                <a:cubicBezTo>
                  <a:pt x="1495980" y="1161093"/>
                  <a:pt x="1161093" y="1495980"/>
                  <a:pt x="747990" y="1495980"/>
                </a:cubicBezTo>
                <a:cubicBezTo>
                  <a:pt x="334887" y="1495980"/>
                  <a:pt x="0" y="1161093"/>
                  <a:pt x="0" y="747990"/>
                </a:cubicBezTo>
                <a:cubicBezTo>
                  <a:pt x="0" y="334887"/>
                  <a:pt x="334887" y="0"/>
                  <a:pt x="747990" y="0"/>
                </a:cubicBezTo>
                <a:close/>
              </a:path>
            </a:pathLst>
          </a:custGeom>
        </p:spPr>
        <p:txBody>
          <a:bodyPr wrap="square">
            <a:noAutofit/>
          </a:bodyPr>
          <a:lstStyle/>
          <a:p>
            <a:endParaRPr lang="en-IN"/>
          </a:p>
        </p:txBody>
      </p:sp>
      <p:sp>
        <p:nvSpPr>
          <p:cNvPr id="17" name="Picture Placeholder 16">
            <a:extLst>
              <a:ext uri="{FF2B5EF4-FFF2-40B4-BE49-F238E27FC236}">
                <a16:creationId xmlns="" xmlns:a16="http://schemas.microsoft.com/office/drawing/2014/main" id="{C195605F-75FA-7D2E-5266-35EA51D2E471}"/>
              </a:ext>
            </a:extLst>
          </p:cNvPr>
          <p:cNvSpPr>
            <a:spLocks noGrp="1"/>
          </p:cNvSpPr>
          <p:nvPr>
            <p:ph type="pic" sz="quarter" idx="12"/>
          </p:nvPr>
        </p:nvSpPr>
        <p:spPr>
          <a:xfrm>
            <a:off x="6697610" y="2692030"/>
            <a:ext cx="1495980" cy="1495980"/>
          </a:xfrm>
          <a:custGeom>
            <a:avLst/>
            <a:gdLst>
              <a:gd name="connsiteX0" fmla="*/ 747990 w 1495980"/>
              <a:gd name="connsiteY0" fmla="*/ 0 h 1495980"/>
              <a:gd name="connsiteX1" fmla="*/ 1495980 w 1495980"/>
              <a:gd name="connsiteY1" fmla="*/ 747990 h 1495980"/>
              <a:gd name="connsiteX2" fmla="*/ 747990 w 1495980"/>
              <a:gd name="connsiteY2" fmla="*/ 1495980 h 1495980"/>
              <a:gd name="connsiteX3" fmla="*/ 0 w 1495980"/>
              <a:gd name="connsiteY3" fmla="*/ 747990 h 1495980"/>
              <a:gd name="connsiteX4" fmla="*/ 747990 w 1495980"/>
              <a:gd name="connsiteY4" fmla="*/ 0 h 1495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5980" h="1495980">
                <a:moveTo>
                  <a:pt x="747990" y="0"/>
                </a:moveTo>
                <a:cubicBezTo>
                  <a:pt x="1161093" y="0"/>
                  <a:pt x="1495980" y="334887"/>
                  <a:pt x="1495980" y="747990"/>
                </a:cubicBezTo>
                <a:cubicBezTo>
                  <a:pt x="1495980" y="1161093"/>
                  <a:pt x="1161093" y="1495980"/>
                  <a:pt x="747990" y="1495980"/>
                </a:cubicBezTo>
                <a:cubicBezTo>
                  <a:pt x="334887" y="1495980"/>
                  <a:pt x="0" y="1161093"/>
                  <a:pt x="0" y="747990"/>
                </a:cubicBezTo>
                <a:cubicBezTo>
                  <a:pt x="0" y="334887"/>
                  <a:pt x="334887" y="0"/>
                  <a:pt x="747990" y="0"/>
                </a:cubicBezTo>
                <a:close/>
              </a:path>
            </a:pathLst>
          </a:custGeom>
        </p:spPr>
        <p:txBody>
          <a:bodyPr wrap="square">
            <a:noAutofit/>
          </a:bodyPr>
          <a:lstStyle/>
          <a:p>
            <a:endParaRPr lang="en-IN"/>
          </a:p>
        </p:txBody>
      </p:sp>
      <p:sp>
        <p:nvSpPr>
          <p:cNvPr id="18" name="Picture Placeholder 17">
            <a:extLst>
              <a:ext uri="{FF2B5EF4-FFF2-40B4-BE49-F238E27FC236}">
                <a16:creationId xmlns="" xmlns:a16="http://schemas.microsoft.com/office/drawing/2014/main" id="{E2C3BE5D-2357-1BD6-4B61-860408FC06B5}"/>
              </a:ext>
            </a:extLst>
          </p:cNvPr>
          <p:cNvSpPr>
            <a:spLocks noGrp="1"/>
          </p:cNvSpPr>
          <p:nvPr>
            <p:ph type="pic" sz="quarter" idx="13"/>
          </p:nvPr>
        </p:nvSpPr>
        <p:spPr>
          <a:xfrm>
            <a:off x="9479362" y="2692030"/>
            <a:ext cx="1495980" cy="1495980"/>
          </a:xfrm>
          <a:custGeom>
            <a:avLst/>
            <a:gdLst>
              <a:gd name="connsiteX0" fmla="*/ 747990 w 1495980"/>
              <a:gd name="connsiteY0" fmla="*/ 0 h 1495980"/>
              <a:gd name="connsiteX1" fmla="*/ 1495980 w 1495980"/>
              <a:gd name="connsiteY1" fmla="*/ 747990 h 1495980"/>
              <a:gd name="connsiteX2" fmla="*/ 747990 w 1495980"/>
              <a:gd name="connsiteY2" fmla="*/ 1495980 h 1495980"/>
              <a:gd name="connsiteX3" fmla="*/ 0 w 1495980"/>
              <a:gd name="connsiteY3" fmla="*/ 747990 h 1495980"/>
              <a:gd name="connsiteX4" fmla="*/ 747990 w 1495980"/>
              <a:gd name="connsiteY4" fmla="*/ 0 h 1495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5980" h="1495980">
                <a:moveTo>
                  <a:pt x="747990" y="0"/>
                </a:moveTo>
                <a:cubicBezTo>
                  <a:pt x="1161093" y="0"/>
                  <a:pt x="1495980" y="334887"/>
                  <a:pt x="1495980" y="747990"/>
                </a:cubicBezTo>
                <a:cubicBezTo>
                  <a:pt x="1495980" y="1161093"/>
                  <a:pt x="1161093" y="1495980"/>
                  <a:pt x="747990" y="1495980"/>
                </a:cubicBezTo>
                <a:cubicBezTo>
                  <a:pt x="334887" y="1495980"/>
                  <a:pt x="0" y="1161093"/>
                  <a:pt x="0" y="747990"/>
                </a:cubicBezTo>
                <a:cubicBezTo>
                  <a:pt x="0" y="334887"/>
                  <a:pt x="334887" y="0"/>
                  <a:pt x="747990" y="0"/>
                </a:cubicBezTo>
                <a:close/>
              </a:path>
            </a:pathLst>
          </a:custGeom>
        </p:spPr>
        <p:txBody>
          <a:bodyPr wrap="square">
            <a:noAutofit/>
          </a:bodyPr>
          <a:lstStyle/>
          <a:p>
            <a:endParaRPr lang="en-IN"/>
          </a:p>
        </p:txBody>
      </p:sp>
    </p:spTree>
    <p:extLst>
      <p:ext uri="{BB962C8B-B14F-4D97-AF65-F5344CB8AC3E}">
        <p14:creationId xmlns:p14="http://schemas.microsoft.com/office/powerpoint/2010/main" val="136685527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4699BF92-7A7C-4058-BB24-D42AFCB84E5C}"/>
              </a:ext>
            </a:extLst>
          </p:cNvPr>
          <p:cNvSpPr>
            <a:spLocks noGrp="1"/>
          </p:cNvSpPr>
          <p:nvPr>
            <p:ph type="dt" sz="half" idx="10"/>
          </p:nvPr>
        </p:nvSpPr>
        <p:spPr/>
        <p:txBody>
          <a:bodyPr/>
          <a:lstStyle/>
          <a:p>
            <a:fld id="{98B8ED53-04B1-4CE0-9945-0D8638B42437}" type="datetimeFigureOut">
              <a:rPr lang="en-IN" smtClean="0"/>
              <a:t>25-04-2024</a:t>
            </a:fld>
            <a:endParaRPr lang="en-IN"/>
          </a:p>
        </p:txBody>
      </p:sp>
      <p:sp>
        <p:nvSpPr>
          <p:cNvPr id="3" name="Footer Placeholder 2">
            <a:extLst>
              <a:ext uri="{FF2B5EF4-FFF2-40B4-BE49-F238E27FC236}">
                <a16:creationId xmlns="" xmlns:a16="http://schemas.microsoft.com/office/drawing/2014/main" id="{16EE9ABA-2B03-4C5B-9270-EC42625F7A7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 xmlns:a16="http://schemas.microsoft.com/office/drawing/2014/main" id="{72C01FDB-556A-4B27-A9A9-18EAB9D1794A}"/>
              </a:ext>
            </a:extLst>
          </p:cNvPr>
          <p:cNvSpPr>
            <a:spLocks noGrp="1"/>
          </p:cNvSpPr>
          <p:nvPr>
            <p:ph type="sldNum" sz="quarter" idx="12"/>
          </p:nvPr>
        </p:nvSpPr>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3531510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F7EDFD6-00C6-482F-B7A6-347043469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16B38055-61A4-4A30-A0D2-3A0A2F0620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818B1B23-E579-4666-AEBE-62A3489D0B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90E89FB2-B9BA-4C64-A3CC-7491909E4473}"/>
              </a:ext>
            </a:extLst>
          </p:cNvPr>
          <p:cNvSpPr>
            <a:spLocks noGrp="1"/>
          </p:cNvSpPr>
          <p:nvPr>
            <p:ph type="dt" sz="half" idx="10"/>
          </p:nvPr>
        </p:nvSpPr>
        <p:spPr/>
        <p:txBody>
          <a:bodyPr/>
          <a:lstStyle/>
          <a:p>
            <a:fld id="{98B8ED53-04B1-4CE0-9945-0D8638B42437}" type="datetimeFigureOut">
              <a:rPr lang="en-IN" smtClean="0"/>
              <a:t>25-04-2024</a:t>
            </a:fld>
            <a:endParaRPr lang="en-IN"/>
          </a:p>
        </p:txBody>
      </p:sp>
      <p:sp>
        <p:nvSpPr>
          <p:cNvPr id="6" name="Footer Placeholder 5">
            <a:extLst>
              <a:ext uri="{FF2B5EF4-FFF2-40B4-BE49-F238E27FC236}">
                <a16:creationId xmlns="" xmlns:a16="http://schemas.microsoft.com/office/drawing/2014/main" id="{0B124EB4-B9E2-4695-BBB7-DF34F38049F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DD7CA07C-36EF-4AD9-8AD8-759044DDD683}"/>
              </a:ext>
            </a:extLst>
          </p:cNvPr>
          <p:cNvSpPr>
            <a:spLocks noGrp="1"/>
          </p:cNvSpPr>
          <p:nvPr>
            <p:ph type="sldNum" sz="quarter" idx="12"/>
          </p:nvPr>
        </p:nvSpPr>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2406610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BFE4494-F332-4EBB-A5DB-1017AE2782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35B47CA2-0954-40A9-9D99-730920CF6E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AFFC8143-B631-4DA1-87F9-783F749140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35D7DCE4-4E07-446E-96D1-178DBD7D58E5}"/>
              </a:ext>
            </a:extLst>
          </p:cNvPr>
          <p:cNvSpPr>
            <a:spLocks noGrp="1"/>
          </p:cNvSpPr>
          <p:nvPr>
            <p:ph type="dt" sz="half" idx="10"/>
          </p:nvPr>
        </p:nvSpPr>
        <p:spPr/>
        <p:txBody>
          <a:bodyPr/>
          <a:lstStyle/>
          <a:p>
            <a:fld id="{98B8ED53-04B1-4CE0-9945-0D8638B42437}" type="datetimeFigureOut">
              <a:rPr lang="en-IN" smtClean="0"/>
              <a:t>25-04-2024</a:t>
            </a:fld>
            <a:endParaRPr lang="en-IN"/>
          </a:p>
        </p:txBody>
      </p:sp>
      <p:sp>
        <p:nvSpPr>
          <p:cNvPr id="6" name="Footer Placeholder 5">
            <a:extLst>
              <a:ext uri="{FF2B5EF4-FFF2-40B4-BE49-F238E27FC236}">
                <a16:creationId xmlns="" xmlns:a16="http://schemas.microsoft.com/office/drawing/2014/main" id="{818A130A-AA2D-47B3-ADD8-9F1014DA6A4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16BBEF34-BEB7-4321-8FAC-297314A41F47}"/>
              </a:ext>
            </a:extLst>
          </p:cNvPr>
          <p:cNvSpPr>
            <a:spLocks noGrp="1"/>
          </p:cNvSpPr>
          <p:nvPr>
            <p:ph type="sldNum" sz="quarter" idx="12"/>
          </p:nvPr>
        </p:nvSpPr>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3884219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69D962F-E843-4796-A161-C9ED6D7607E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A18D8781-6CDB-4BB3-BD02-9A729F19F1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DA6B6EE6-B9B5-446A-9442-B6C746F8309C}"/>
              </a:ext>
            </a:extLst>
          </p:cNvPr>
          <p:cNvSpPr>
            <a:spLocks noGrp="1"/>
          </p:cNvSpPr>
          <p:nvPr>
            <p:ph type="dt" sz="half" idx="10"/>
          </p:nvPr>
        </p:nvSpPr>
        <p:spPr/>
        <p:txBody>
          <a:bodyPr/>
          <a:lstStyle/>
          <a:p>
            <a:fld id="{98B8ED53-04B1-4CE0-9945-0D8638B42437}" type="datetimeFigureOut">
              <a:rPr lang="en-IN" smtClean="0"/>
              <a:t>25-04-2024</a:t>
            </a:fld>
            <a:endParaRPr lang="en-IN"/>
          </a:p>
        </p:txBody>
      </p:sp>
      <p:sp>
        <p:nvSpPr>
          <p:cNvPr id="5" name="Footer Placeholder 4">
            <a:extLst>
              <a:ext uri="{FF2B5EF4-FFF2-40B4-BE49-F238E27FC236}">
                <a16:creationId xmlns="" xmlns:a16="http://schemas.microsoft.com/office/drawing/2014/main" id="{BE53721F-EE68-427C-91E4-AC64563FC2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846D8722-B26B-4E13-8D6D-2E97C6ED35FD}"/>
              </a:ext>
            </a:extLst>
          </p:cNvPr>
          <p:cNvSpPr>
            <a:spLocks noGrp="1"/>
          </p:cNvSpPr>
          <p:nvPr>
            <p:ph type="sldNum" sz="quarter" idx="12"/>
          </p:nvPr>
        </p:nvSpPr>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4139877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DC3975F4-F194-4338-94EC-EFA16C5619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99B40457-343B-47C0-833C-69814E68F4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92FB4437-8197-42E9-9A43-DC3777426C55}"/>
              </a:ext>
            </a:extLst>
          </p:cNvPr>
          <p:cNvSpPr>
            <a:spLocks noGrp="1"/>
          </p:cNvSpPr>
          <p:nvPr>
            <p:ph type="dt" sz="half" idx="10"/>
          </p:nvPr>
        </p:nvSpPr>
        <p:spPr/>
        <p:txBody>
          <a:bodyPr/>
          <a:lstStyle/>
          <a:p>
            <a:fld id="{98B8ED53-04B1-4CE0-9945-0D8638B42437}" type="datetimeFigureOut">
              <a:rPr lang="en-IN" smtClean="0"/>
              <a:t>25-04-2024</a:t>
            </a:fld>
            <a:endParaRPr lang="en-IN"/>
          </a:p>
        </p:txBody>
      </p:sp>
      <p:sp>
        <p:nvSpPr>
          <p:cNvPr id="5" name="Footer Placeholder 4">
            <a:extLst>
              <a:ext uri="{FF2B5EF4-FFF2-40B4-BE49-F238E27FC236}">
                <a16:creationId xmlns="" xmlns:a16="http://schemas.microsoft.com/office/drawing/2014/main" id="{6FACF554-DBEA-48F3-955E-350BFB3D3E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C64A3AF5-2D1D-4FE9-B6B5-A3095B30BE96}"/>
              </a:ext>
            </a:extLst>
          </p:cNvPr>
          <p:cNvSpPr>
            <a:spLocks noGrp="1"/>
          </p:cNvSpPr>
          <p:nvPr>
            <p:ph type="sldNum" sz="quarter" idx="12"/>
          </p:nvPr>
        </p:nvSpPr>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2604882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8AFCAB94-16D2-4E14-AC20-3A7AE99F61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B0AFF215-ABCB-4225-8EB4-E5940553E6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2D656D5D-38C5-495E-8F8E-BBC080180F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B8ED53-04B1-4CE0-9945-0D8638B42437}" type="datetimeFigureOut">
              <a:rPr lang="en-IN" smtClean="0"/>
              <a:t>25-04-2024</a:t>
            </a:fld>
            <a:endParaRPr lang="en-IN"/>
          </a:p>
        </p:txBody>
      </p:sp>
      <p:sp>
        <p:nvSpPr>
          <p:cNvPr id="5" name="Footer Placeholder 4">
            <a:extLst>
              <a:ext uri="{FF2B5EF4-FFF2-40B4-BE49-F238E27FC236}">
                <a16:creationId xmlns="" xmlns:a16="http://schemas.microsoft.com/office/drawing/2014/main" id="{1D9304FE-36F3-47D5-8300-F8FB4A5AEA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 xmlns:a16="http://schemas.microsoft.com/office/drawing/2014/main" id="{6210620F-861B-43D8-BDF2-5318838148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6FBDD0-AF6D-4FD7-94FA-3ED5E2D9C814}" type="slidenum">
              <a:rPr lang="en-IN" smtClean="0"/>
              <a:t>‹#›</a:t>
            </a:fld>
            <a:endParaRPr lang="en-IN"/>
          </a:p>
        </p:txBody>
      </p:sp>
    </p:spTree>
    <p:extLst>
      <p:ext uri="{BB962C8B-B14F-4D97-AF65-F5344CB8AC3E}">
        <p14:creationId xmlns:p14="http://schemas.microsoft.com/office/powerpoint/2010/main" val="1633825050"/>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en.wikipedia.org/wiki/Cyberbullying"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0B308621-84FC-BBC5-885B-C8521C2575A7}"/>
              </a:ext>
            </a:extLst>
          </p:cNvPr>
          <p:cNvSpPr txBox="1"/>
          <p:nvPr/>
        </p:nvSpPr>
        <p:spPr>
          <a:xfrm>
            <a:off x="1890781" y="1023645"/>
            <a:ext cx="8410223" cy="1800493"/>
          </a:xfrm>
          <a:prstGeom prst="rect">
            <a:avLst/>
          </a:prstGeom>
          <a:noFill/>
        </p:spPr>
        <p:txBody>
          <a:bodyPr wrap="square" rtlCol="0">
            <a:spAutoFit/>
          </a:bodyPr>
          <a:lstStyle/>
          <a:p>
            <a:pPr algn="ctr"/>
            <a:r>
              <a:rPr lang="en-US" sz="3800" dirty="0" smtClean="0"/>
              <a:t>Cyberbullying </a:t>
            </a:r>
            <a:r>
              <a:rPr lang="en-US" sz="3800" dirty="0"/>
              <a:t>Detection on Social Media </a:t>
            </a:r>
            <a:r>
              <a:rPr lang="en-US" sz="3800" dirty="0" smtClean="0"/>
              <a:t>Platforms Using </a:t>
            </a:r>
            <a:r>
              <a:rPr lang="en-US" sz="3800" dirty="0"/>
              <a:t>Machine </a:t>
            </a:r>
            <a:r>
              <a:rPr lang="en-US" sz="3800" dirty="0" smtClean="0"/>
              <a:t>Learning</a:t>
            </a:r>
          </a:p>
          <a:p>
            <a:pPr algn="ctr"/>
            <a:endParaRPr lang="en-IN" sz="3500" b="1" dirty="0">
              <a:solidFill>
                <a:srgbClr val="634D2F"/>
              </a:solidFill>
              <a:latin typeface="Noto Sans" panose="020B0502040504020204" pitchFamily="34" charset="0"/>
              <a:ea typeface="Noto Sans" panose="020B0502040504020204" pitchFamily="34" charset="0"/>
              <a:cs typeface="Noto Sans" panose="020B0502040504020204" pitchFamily="34" charset="0"/>
            </a:endParaRPr>
          </a:p>
        </p:txBody>
      </p:sp>
      <p:sp>
        <p:nvSpPr>
          <p:cNvPr id="3" name="TextBox 2">
            <a:extLst>
              <a:ext uri="{FF2B5EF4-FFF2-40B4-BE49-F238E27FC236}">
                <a16:creationId xmlns="" xmlns:a16="http://schemas.microsoft.com/office/drawing/2014/main" id="{589E6996-67CA-7375-F4B2-322C6405BE5A}"/>
              </a:ext>
            </a:extLst>
          </p:cNvPr>
          <p:cNvSpPr txBox="1"/>
          <p:nvPr/>
        </p:nvSpPr>
        <p:spPr>
          <a:xfrm>
            <a:off x="-1306822" y="6858000"/>
            <a:ext cx="14805656" cy="2215991"/>
          </a:xfrm>
          <a:prstGeom prst="rect">
            <a:avLst/>
          </a:prstGeom>
          <a:noFill/>
        </p:spPr>
        <p:txBody>
          <a:bodyPr wrap="none" rtlCol="0">
            <a:spAutoFit/>
          </a:bodyPr>
          <a:lstStyle/>
          <a:p>
            <a:pPr algn="ctr"/>
            <a:r>
              <a:rPr lang="en-US" sz="13800" b="1" dirty="0">
                <a:solidFill>
                  <a:srgbClr val="634D2F">
                    <a:alpha val="5000"/>
                  </a:srgbClr>
                </a:solidFill>
                <a:latin typeface="Noto Sans" panose="020B0502040504020204" pitchFamily="34" charset="0"/>
                <a:ea typeface="Noto Sans" panose="020B0502040504020204" pitchFamily="34" charset="0"/>
                <a:cs typeface="Noto Sans" panose="020B0502040504020204" pitchFamily="34" charset="0"/>
              </a:rPr>
              <a:t>CYBERBULLYING</a:t>
            </a:r>
            <a:endParaRPr lang="en-IN" sz="13800" b="1" dirty="0">
              <a:solidFill>
                <a:srgbClr val="634D2F">
                  <a:alpha val="5000"/>
                </a:srgb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11" name="Freeform: Shape 10">
            <a:extLst>
              <a:ext uri="{FF2B5EF4-FFF2-40B4-BE49-F238E27FC236}">
                <a16:creationId xmlns="" xmlns:a16="http://schemas.microsoft.com/office/drawing/2014/main" id="{4757A325-3703-88BA-A93E-0AD72BAB1B77}"/>
              </a:ext>
            </a:extLst>
          </p:cNvPr>
          <p:cNvSpPr/>
          <p:nvPr/>
        </p:nvSpPr>
        <p:spPr>
          <a:xfrm>
            <a:off x="1822505" y="600828"/>
            <a:ext cx="8546990" cy="5762530"/>
          </a:xfrm>
          <a:custGeom>
            <a:avLst/>
            <a:gdLst>
              <a:gd name="connsiteX0" fmla="*/ 250202 w 7571386"/>
              <a:gd name="connsiteY0" fmla="*/ 0 h 5104761"/>
              <a:gd name="connsiteX1" fmla="*/ 7321185 w 7571386"/>
              <a:gd name="connsiteY1" fmla="*/ 0 h 5104761"/>
              <a:gd name="connsiteX2" fmla="*/ 7571386 w 7571386"/>
              <a:gd name="connsiteY2" fmla="*/ 250203 h 5104761"/>
              <a:gd name="connsiteX3" fmla="*/ 7571386 w 7571386"/>
              <a:gd name="connsiteY3" fmla="*/ 4854559 h 5104761"/>
              <a:gd name="connsiteX4" fmla="*/ 7321185 w 7571386"/>
              <a:gd name="connsiteY4" fmla="*/ 5104761 h 5104761"/>
              <a:gd name="connsiteX5" fmla="*/ 250202 w 7571386"/>
              <a:gd name="connsiteY5" fmla="*/ 5104761 h 5104761"/>
              <a:gd name="connsiteX6" fmla="*/ 0 w 7571386"/>
              <a:gd name="connsiteY6" fmla="*/ 4854559 h 5104761"/>
              <a:gd name="connsiteX7" fmla="*/ 0 w 7571386"/>
              <a:gd name="connsiteY7" fmla="*/ 250203 h 5104761"/>
              <a:gd name="connsiteX8" fmla="*/ 250202 w 7571386"/>
              <a:gd name="connsiteY8" fmla="*/ 0 h 5104761"/>
              <a:gd name="connsiteX9" fmla="*/ 245684 w 7571386"/>
              <a:gd name="connsiteY9" fmla="*/ 275429 h 5104761"/>
              <a:gd name="connsiteX10" fmla="*/ 245684 w 7571386"/>
              <a:gd name="connsiteY10" fmla="*/ 4829237 h 5104761"/>
              <a:gd name="connsiteX11" fmla="*/ 7325608 w 7571386"/>
              <a:gd name="connsiteY11" fmla="*/ 4829237 h 5104761"/>
              <a:gd name="connsiteX12" fmla="*/ 7325608 w 7571386"/>
              <a:gd name="connsiteY12" fmla="*/ 275429 h 5104761"/>
              <a:gd name="connsiteX13" fmla="*/ 245684 w 7571386"/>
              <a:gd name="connsiteY13" fmla="*/ 275429 h 5104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71386" h="5104761">
                <a:moveTo>
                  <a:pt x="250202" y="0"/>
                </a:moveTo>
                <a:lnTo>
                  <a:pt x="7321185" y="0"/>
                </a:lnTo>
                <a:cubicBezTo>
                  <a:pt x="7459276" y="0"/>
                  <a:pt x="7571386" y="112111"/>
                  <a:pt x="7571386" y="250203"/>
                </a:cubicBezTo>
                <a:lnTo>
                  <a:pt x="7571386" y="4854559"/>
                </a:lnTo>
                <a:cubicBezTo>
                  <a:pt x="7571386" y="4992650"/>
                  <a:pt x="7459276" y="5104761"/>
                  <a:pt x="7321185" y="5104761"/>
                </a:cubicBezTo>
                <a:lnTo>
                  <a:pt x="250202" y="5104761"/>
                </a:lnTo>
                <a:cubicBezTo>
                  <a:pt x="112111" y="5104761"/>
                  <a:pt x="0" y="4992650"/>
                  <a:pt x="0" y="4854559"/>
                </a:cubicBezTo>
                <a:lnTo>
                  <a:pt x="0" y="250203"/>
                </a:lnTo>
                <a:cubicBezTo>
                  <a:pt x="0" y="112111"/>
                  <a:pt x="112111" y="0"/>
                  <a:pt x="250202" y="0"/>
                </a:cubicBezTo>
                <a:close/>
                <a:moveTo>
                  <a:pt x="245684" y="275429"/>
                </a:moveTo>
                <a:lnTo>
                  <a:pt x="245684" y="4829237"/>
                </a:lnTo>
                <a:lnTo>
                  <a:pt x="7325608" y="4829237"/>
                </a:lnTo>
                <a:lnTo>
                  <a:pt x="7325608" y="275429"/>
                </a:lnTo>
                <a:lnTo>
                  <a:pt x="245684" y="275429"/>
                </a:lnTo>
                <a:close/>
              </a:path>
            </a:pathLst>
          </a:custGeom>
          <a:solidFill>
            <a:srgbClr val="7B603B">
              <a:alpha val="10000"/>
            </a:srgbClr>
          </a:solidFill>
          <a:ln w="9525" cap="flat">
            <a:noFill/>
            <a:prstDash val="solid"/>
            <a:miter/>
          </a:ln>
        </p:spPr>
        <p:txBody>
          <a:bodyPr rtlCol="0" anchor="ctr"/>
          <a:lstStyle/>
          <a:p>
            <a:endParaRPr lang="en-IN"/>
          </a:p>
        </p:txBody>
      </p:sp>
      <p:sp>
        <p:nvSpPr>
          <p:cNvPr id="12" name="Freeform: Shape 11">
            <a:extLst>
              <a:ext uri="{FF2B5EF4-FFF2-40B4-BE49-F238E27FC236}">
                <a16:creationId xmlns="" xmlns:a16="http://schemas.microsoft.com/office/drawing/2014/main" id="{9790DAC5-8DFC-4B00-2FC1-3B4E3DD1BF90}"/>
              </a:ext>
            </a:extLst>
          </p:cNvPr>
          <p:cNvSpPr/>
          <p:nvPr/>
        </p:nvSpPr>
        <p:spPr>
          <a:xfrm>
            <a:off x="601794" y="6363357"/>
            <a:ext cx="10988412" cy="494643"/>
          </a:xfrm>
          <a:custGeom>
            <a:avLst/>
            <a:gdLst>
              <a:gd name="connsiteX0" fmla="*/ 355651 w 9849777"/>
              <a:gd name="connsiteY0" fmla="*/ 443389 h 443388"/>
              <a:gd name="connsiteX1" fmla="*/ 173057 w 9849777"/>
              <a:gd name="connsiteY1" fmla="*/ 350044 h 443388"/>
              <a:gd name="connsiteX2" fmla="*/ 7893 w 9849777"/>
              <a:gd name="connsiteY2" fmla="*/ 112776 h 443388"/>
              <a:gd name="connsiteX3" fmla="*/ 64472 w 9849777"/>
              <a:gd name="connsiteY3" fmla="*/ 0 h 443388"/>
              <a:gd name="connsiteX4" fmla="*/ 9785305 w 9849777"/>
              <a:gd name="connsiteY4" fmla="*/ 0 h 443388"/>
              <a:gd name="connsiteX5" fmla="*/ 9841884 w 9849777"/>
              <a:gd name="connsiteY5" fmla="*/ 112776 h 443388"/>
              <a:gd name="connsiteX6" fmla="*/ 9676721 w 9849777"/>
              <a:gd name="connsiteY6" fmla="*/ 350044 h 443388"/>
              <a:gd name="connsiteX7" fmla="*/ 9494127 w 9849777"/>
              <a:gd name="connsiteY7" fmla="*/ 443389 h 443388"/>
              <a:gd name="connsiteX8" fmla="*/ 355651 w 9849777"/>
              <a:gd name="connsiteY8" fmla="*/ 443389 h 443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49777" h="443388">
                <a:moveTo>
                  <a:pt x="355651" y="443389"/>
                </a:moveTo>
                <a:cubicBezTo>
                  <a:pt x="216491" y="423958"/>
                  <a:pt x="173057" y="350044"/>
                  <a:pt x="173057" y="350044"/>
                </a:cubicBezTo>
                <a:lnTo>
                  <a:pt x="7893" y="112776"/>
                </a:lnTo>
                <a:cubicBezTo>
                  <a:pt x="-26873" y="19431"/>
                  <a:pt x="64472" y="0"/>
                  <a:pt x="64472" y="0"/>
                </a:cubicBezTo>
                <a:lnTo>
                  <a:pt x="9785305" y="0"/>
                </a:lnTo>
                <a:cubicBezTo>
                  <a:pt x="9785305" y="0"/>
                  <a:pt x="9876651" y="19431"/>
                  <a:pt x="9841884" y="112776"/>
                </a:cubicBezTo>
                <a:lnTo>
                  <a:pt x="9676721" y="350044"/>
                </a:lnTo>
                <a:cubicBezTo>
                  <a:pt x="9676721" y="350044"/>
                  <a:pt x="9633287" y="423958"/>
                  <a:pt x="9494127" y="443389"/>
                </a:cubicBezTo>
                <a:lnTo>
                  <a:pt x="355651" y="443389"/>
                </a:lnTo>
                <a:close/>
              </a:path>
            </a:pathLst>
          </a:custGeom>
          <a:solidFill>
            <a:srgbClr val="634D2F">
              <a:alpha val="10000"/>
            </a:srgbClr>
          </a:solidFill>
          <a:ln w="9525" cap="flat">
            <a:noFill/>
            <a:prstDash val="solid"/>
            <a:miter/>
          </a:ln>
        </p:spPr>
        <p:txBody>
          <a:bodyPr rtlCol="0" anchor="ctr"/>
          <a:lstStyle/>
          <a:p>
            <a:endParaRPr lang="en-IN" dirty="0"/>
          </a:p>
        </p:txBody>
      </p:sp>
      <p:sp>
        <p:nvSpPr>
          <p:cNvPr id="13" name="Freeform: Shape 12">
            <a:extLst>
              <a:ext uri="{FF2B5EF4-FFF2-40B4-BE49-F238E27FC236}">
                <a16:creationId xmlns="" xmlns:a16="http://schemas.microsoft.com/office/drawing/2014/main" id="{544C36A6-BDCE-668C-9AF0-94B3F90923A1}"/>
              </a:ext>
            </a:extLst>
          </p:cNvPr>
          <p:cNvSpPr/>
          <p:nvPr/>
        </p:nvSpPr>
        <p:spPr>
          <a:xfrm>
            <a:off x="647898" y="6542831"/>
            <a:ext cx="10896100" cy="315169"/>
          </a:xfrm>
          <a:custGeom>
            <a:avLst/>
            <a:gdLst>
              <a:gd name="connsiteX0" fmla="*/ 0 w 9767030"/>
              <a:gd name="connsiteY0" fmla="*/ 0 h 282511"/>
              <a:gd name="connsiteX1" fmla="*/ 131731 w 9767030"/>
              <a:gd name="connsiteY1" fmla="*/ 189166 h 282511"/>
              <a:gd name="connsiteX2" fmla="*/ 314325 w 9767030"/>
              <a:gd name="connsiteY2" fmla="*/ 282511 h 282511"/>
              <a:gd name="connsiteX3" fmla="*/ 9452705 w 9767030"/>
              <a:gd name="connsiteY3" fmla="*/ 282511 h 282511"/>
              <a:gd name="connsiteX4" fmla="*/ 9635299 w 9767030"/>
              <a:gd name="connsiteY4" fmla="*/ 189166 h 282511"/>
              <a:gd name="connsiteX5" fmla="*/ 9767030 w 9767030"/>
              <a:gd name="connsiteY5" fmla="*/ 0 h 282511"/>
              <a:gd name="connsiteX6" fmla="*/ 0 w 9767030"/>
              <a:gd name="connsiteY6" fmla="*/ 0 h 282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67030" h="282511">
                <a:moveTo>
                  <a:pt x="0" y="0"/>
                </a:moveTo>
                <a:lnTo>
                  <a:pt x="131731" y="189166"/>
                </a:lnTo>
                <a:cubicBezTo>
                  <a:pt x="131731" y="189166"/>
                  <a:pt x="175165" y="263080"/>
                  <a:pt x="314325" y="282511"/>
                </a:cubicBezTo>
                <a:lnTo>
                  <a:pt x="9452705" y="282511"/>
                </a:lnTo>
                <a:cubicBezTo>
                  <a:pt x="9591865" y="263080"/>
                  <a:pt x="9635299" y="189166"/>
                  <a:pt x="9635299" y="189166"/>
                </a:cubicBezTo>
                <a:lnTo>
                  <a:pt x="9767030" y="0"/>
                </a:lnTo>
                <a:lnTo>
                  <a:pt x="0" y="0"/>
                </a:lnTo>
                <a:close/>
              </a:path>
            </a:pathLst>
          </a:custGeom>
          <a:solidFill>
            <a:srgbClr val="7B603B">
              <a:alpha val="10000"/>
            </a:srgbClr>
          </a:solidFill>
          <a:ln w="9525" cap="flat">
            <a:noFill/>
            <a:prstDash val="solid"/>
            <a:miter/>
          </a:ln>
        </p:spPr>
        <p:txBody>
          <a:bodyPr rtlCol="0" anchor="ctr"/>
          <a:lstStyle/>
          <a:p>
            <a:endParaRPr lang="en-IN"/>
          </a:p>
        </p:txBody>
      </p:sp>
      <p:sp>
        <p:nvSpPr>
          <p:cNvPr id="14" name="Freeform: Shape 13">
            <a:extLst>
              <a:ext uri="{FF2B5EF4-FFF2-40B4-BE49-F238E27FC236}">
                <a16:creationId xmlns="" xmlns:a16="http://schemas.microsoft.com/office/drawing/2014/main" id="{8D63A839-FA0B-DFFC-12BD-3CBE67C3CADF}"/>
              </a:ext>
            </a:extLst>
          </p:cNvPr>
          <p:cNvSpPr/>
          <p:nvPr/>
        </p:nvSpPr>
        <p:spPr>
          <a:xfrm>
            <a:off x="5079933" y="6363357"/>
            <a:ext cx="2031920" cy="257045"/>
          </a:xfrm>
          <a:custGeom>
            <a:avLst/>
            <a:gdLst>
              <a:gd name="connsiteX0" fmla="*/ 0 w 1821370"/>
              <a:gd name="connsiteY0" fmla="*/ 0 h 230409"/>
              <a:gd name="connsiteX1" fmla="*/ 1821370 w 1821370"/>
              <a:gd name="connsiteY1" fmla="*/ 0 h 230409"/>
              <a:gd name="connsiteX2" fmla="*/ 1821370 w 1821370"/>
              <a:gd name="connsiteY2" fmla="*/ 230410 h 230409"/>
              <a:gd name="connsiteX3" fmla="*/ 0 w 1821370"/>
              <a:gd name="connsiteY3" fmla="*/ 230410 h 230409"/>
            </a:gdLst>
            <a:ahLst/>
            <a:cxnLst>
              <a:cxn ang="0">
                <a:pos x="connsiteX0" y="connsiteY0"/>
              </a:cxn>
              <a:cxn ang="0">
                <a:pos x="connsiteX1" y="connsiteY1"/>
              </a:cxn>
              <a:cxn ang="0">
                <a:pos x="connsiteX2" y="connsiteY2"/>
              </a:cxn>
              <a:cxn ang="0">
                <a:pos x="connsiteX3" y="connsiteY3"/>
              </a:cxn>
            </a:cxnLst>
            <a:rect l="l" t="t" r="r" b="b"/>
            <a:pathLst>
              <a:path w="1821370" h="230409">
                <a:moveTo>
                  <a:pt x="0" y="0"/>
                </a:moveTo>
                <a:lnTo>
                  <a:pt x="1821370" y="0"/>
                </a:lnTo>
                <a:lnTo>
                  <a:pt x="1821370" y="230410"/>
                </a:lnTo>
                <a:lnTo>
                  <a:pt x="0" y="230410"/>
                </a:lnTo>
                <a:close/>
              </a:path>
            </a:pathLst>
          </a:custGeom>
          <a:solidFill>
            <a:srgbClr val="634D2F">
              <a:alpha val="10000"/>
            </a:srgbClr>
          </a:solidFill>
          <a:ln w="9525" cap="flat">
            <a:noFill/>
            <a:prstDash val="solid"/>
            <a:miter/>
          </a:ln>
        </p:spPr>
        <p:txBody>
          <a:bodyPr rtlCol="0" anchor="ctr"/>
          <a:lstStyle/>
          <a:p>
            <a:endParaRPr lang="en-IN"/>
          </a:p>
        </p:txBody>
      </p:sp>
      <p:sp>
        <p:nvSpPr>
          <p:cNvPr id="15" name="Freeform: Shape 14">
            <a:extLst>
              <a:ext uri="{FF2B5EF4-FFF2-40B4-BE49-F238E27FC236}">
                <a16:creationId xmlns="" xmlns:a16="http://schemas.microsoft.com/office/drawing/2014/main" id="{B08C94A8-2693-D3BF-D0B9-6940959B9686}"/>
              </a:ext>
            </a:extLst>
          </p:cNvPr>
          <p:cNvSpPr/>
          <p:nvPr/>
        </p:nvSpPr>
        <p:spPr>
          <a:xfrm>
            <a:off x="5994096" y="672447"/>
            <a:ext cx="203702" cy="203594"/>
          </a:xfrm>
          <a:custGeom>
            <a:avLst/>
            <a:gdLst>
              <a:gd name="connsiteX0" fmla="*/ 182594 w 182594"/>
              <a:gd name="connsiteY0" fmla="*/ 91250 h 182498"/>
              <a:gd name="connsiteX1" fmla="*/ 91345 w 182594"/>
              <a:gd name="connsiteY1" fmla="*/ 182499 h 182498"/>
              <a:gd name="connsiteX2" fmla="*/ 0 w 182594"/>
              <a:gd name="connsiteY2" fmla="*/ 91250 h 182498"/>
              <a:gd name="connsiteX3" fmla="*/ 91345 w 182594"/>
              <a:gd name="connsiteY3" fmla="*/ 0 h 182498"/>
              <a:gd name="connsiteX4" fmla="*/ 182594 w 182594"/>
              <a:gd name="connsiteY4" fmla="*/ 91250 h 182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94" h="182498">
                <a:moveTo>
                  <a:pt x="182594" y="91250"/>
                </a:moveTo>
                <a:cubicBezTo>
                  <a:pt x="182594" y="141637"/>
                  <a:pt x="141732" y="182499"/>
                  <a:pt x="91345" y="182499"/>
                </a:cubicBezTo>
                <a:cubicBezTo>
                  <a:pt x="40958" y="182499"/>
                  <a:pt x="0" y="141637"/>
                  <a:pt x="0" y="91250"/>
                </a:cubicBezTo>
                <a:cubicBezTo>
                  <a:pt x="0" y="40862"/>
                  <a:pt x="40862" y="0"/>
                  <a:pt x="91345" y="0"/>
                </a:cubicBezTo>
                <a:cubicBezTo>
                  <a:pt x="141827" y="0"/>
                  <a:pt x="182594" y="40862"/>
                  <a:pt x="182594" y="91250"/>
                </a:cubicBezTo>
                <a:close/>
              </a:path>
            </a:pathLst>
          </a:custGeom>
          <a:solidFill>
            <a:srgbClr val="634D2F">
              <a:alpha val="10000"/>
            </a:srgbClr>
          </a:solidFill>
          <a:ln w="9525" cap="flat">
            <a:noFill/>
            <a:prstDash val="solid"/>
            <a:miter/>
          </a:ln>
        </p:spPr>
        <p:txBody>
          <a:bodyPr rtlCol="0" anchor="ctr"/>
          <a:lstStyle/>
          <a:p>
            <a:endParaRPr lang="en-IN"/>
          </a:p>
        </p:txBody>
      </p:sp>
      <p:sp>
        <p:nvSpPr>
          <p:cNvPr id="7" name="Rectangle 6"/>
          <p:cNvSpPr/>
          <p:nvPr/>
        </p:nvSpPr>
        <p:spPr>
          <a:xfrm>
            <a:off x="2283070" y="2390502"/>
            <a:ext cx="7625646" cy="3355541"/>
          </a:xfrm>
          <a:prstGeom prst="rect">
            <a:avLst/>
          </a:prstGeom>
          <a:solidFill>
            <a:schemeClr val="accent2">
              <a:lumMod val="40000"/>
              <a:lumOff val="60000"/>
            </a:schemeClr>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458460" y="2775767"/>
            <a:ext cx="3138311" cy="522142"/>
          </a:xfrm>
          <a:prstGeom prst="rect">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634D2F"/>
                </a:solidFill>
                <a:latin typeface="Noto Sans SemiBold" panose="020B0604020202020204" charset="0"/>
                <a:ea typeface="Noto Sans SemiBold" panose="020B0604020202020204" charset="0"/>
                <a:cs typeface="Noto Sans SemiBold" panose="020B0604020202020204" charset="0"/>
              </a:rPr>
              <a:t>Team Members</a:t>
            </a:r>
            <a:endParaRPr lang="en-US" b="1" dirty="0">
              <a:solidFill>
                <a:srgbClr val="634D2F"/>
              </a:solidFill>
              <a:latin typeface="Noto Sans SemiBold" panose="020B0604020202020204" charset="0"/>
              <a:ea typeface="Noto Sans SemiBold" panose="020B0604020202020204" charset="0"/>
              <a:cs typeface="Noto Sans SemiBold" panose="020B0604020202020204" charset="0"/>
            </a:endParaRPr>
          </a:p>
        </p:txBody>
      </p:sp>
      <p:sp>
        <p:nvSpPr>
          <p:cNvPr id="17" name="TextBox 16"/>
          <p:cNvSpPr txBox="1"/>
          <p:nvPr/>
        </p:nvSpPr>
        <p:spPr>
          <a:xfrm>
            <a:off x="3871551" y="3911092"/>
            <a:ext cx="4453601" cy="1631216"/>
          </a:xfrm>
          <a:prstGeom prst="rect">
            <a:avLst/>
          </a:prstGeom>
          <a:solidFill>
            <a:schemeClr val="accent2">
              <a:lumMod val="60000"/>
              <a:lumOff val="40000"/>
            </a:schemeClr>
          </a:solidFill>
        </p:spPr>
        <p:txBody>
          <a:bodyPr wrap="square" rtlCol="0">
            <a:spAutoFit/>
          </a:bodyPr>
          <a:lstStyle/>
          <a:p>
            <a:r>
              <a:rPr lang="en-US" sz="2000" dirty="0" smtClean="0">
                <a:solidFill>
                  <a:schemeClr val="bg2">
                    <a:lumMod val="25000"/>
                  </a:schemeClr>
                </a:solidFill>
                <a:ea typeface="Noto Sans SemiBold" panose="020B0604020202020204" charset="0"/>
                <a:cs typeface="Arial" panose="020B0604020202020204" pitchFamily="34" charset="0"/>
              </a:rPr>
              <a:t>Tanzila Akter</a:t>
            </a:r>
          </a:p>
          <a:p>
            <a:r>
              <a:rPr lang="en-US" sz="2000" dirty="0" err="1">
                <a:solidFill>
                  <a:schemeClr val="bg2">
                    <a:lumMod val="25000"/>
                  </a:schemeClr>
                </a:solidFill>
                <a:ea typeface="Noto Sans SemiBold" panose="020B0604020202020204" charset="0"/>
                <a:cs typeface="Arial" panose="020B0604020202020204" pitchFamily="34" charset="0"/>
              </a:rPr>
              <a:t>Nurun</a:t>
            </a:r>
            <a:r>
              <a:rPr lang="en-US" sz="2000" dirty="0">
                <a:solidFill>
                  <a:schemeClr val="bg2">
                    <a:lumMod val="25000"/>
                  </a:schemeClr>
                </a:solidFill>
                <a:ea typeface="Noto Sans SemiBold" panose="020B0604020202020204" charset="0"/>
                <a:cs typeface="Arial" panose="020B0604020202020204" pitchFamily="34" charset="0"/>
              </a:rPr>
              <a:t> </a:t>
            </a:r>
            <a:r>
              <a:rPr lang="en-US" sz="2000" dirty="0" err="1">
                <a:solidFill>
                  <a:schemeClr val="bg2">
                    <a:lumMod val="25000"/>
                  </a:schemeClr>
                </a:solidFill>
                <a:ea typeface="Noto Sans SemiBold" panose="020B0604020202020204" charset="0"/>
                <a:cs typeface="Arial" panose="020B0604020202020204" pitchFamily="34" charset="0"/>
              </a:rPr>
              <a:t>Nahar</a:t>
            </a:r>
            <a:r>
              <a:rPr lang="en-US" sz="2000" dirty="0">
                <a:solidFill>
                  <a:schemeClr val="bg2">
                    <a:lumMod val="25000"/>
                  </a:schemeClr>
                </a:solidFill>
                <a:ea typeface="Noto Sans SemiBold" panose="020B0604020202020204" charset="0"/>
                <a:cs typeface="Arial" panose="020B0604020202020204" pitchFamily="34" charset="0"/>
              </a:rPr>
              <a:t> </a:t>
            </a:r>
            <a:r>
              <a:rPr lang="en-US" sz="2000" dirty="0" err="1" smtClean="0">
                <a:solidFill>
                  <a:schemeClr val="bg2">
                    <a:lumMod val="25000"/>
                  </a:schemeClr>
                </a:solidFill>
                <a:ea typeface="Noto Sans SemiBold" panose="020B0604020202020204" charset="0"/>
                <a:cs typeface="Arial" panose="020B0604020202020204" pitchFamily="34" charset="0"/>
              </a:rPr>
              <a:t>Fiha</a:t>
            </a:r>
            <a:endParaRPr lang="en-US" sz="2000" dirty="0" smtClean="0">
              <a:solidFill>
                <a:schemeClr val="bg2">
                  <a:lumMod val="25000"/>
                </a:schemeClr>
              </a:solidFill>
              <a:ea typeface="Noto Sans SemiBold" panose="020B0604020202020204" charset="0"/>
              <a:cs typeface="Arial" panose="020B0604020202020204" pitchFamily="34" charset="0"/>
            </a:endParaRPr>
          </a:p>
          <a:p>
            <a:r>
              <a:rPr lang="en-US" sz="2000" dirty="0">
                <a:solidFill>
                  <a:schemeClr val="bg2">
                    <a:lumMod val="25000"/>
                  </a:schemeClr>
                </a:solidFill>
                <a:ea typeface="Noto Sans SemiBold" panose="020B0604020202020204" charset="0"/>
                <a:cs typeface="Arial" panose="020B0604020202020204" pitchFamily="34" charset="0"/>
              </a:rPr>
              <a:t>Md. </a:t>
            </a:r>
            <a:r>
              <a:rPr lang="en-US" sz="2000" dirty="0" err="1">
                <a:solidFill>
                  <a:schemeClr val="bg2">
                    <a:lumMod val="25000"/>
                  </a:schemeClr>
                </a:solidFill>
                <a:ea typeface="Noto Sans SemiBold" panose="020B0604020202020204" charset="0"/>
                <a:cs typeface="Arial" panose="020B0604020202020204" pitchFamily="34" charset="0"/>
              </a:rPr>
              <a:t>Parvej</a:t>
            </a:r>
            <a:r>
              <a:rPr lang="en-US" sz="2000" dirty="0">
                <a:solidFill>
                  <a:schemeClr val="bg2">
                    <a:lumMod val="25000"/>
                  </a:schemeClr>
                </a:solidFill>
                <a:ea typeface="Noto Sans SemiBold" panose="020B0604020202020204" charset="0"/>
                <a:cs typeface="Arial" panose="020B0604020202020204" pitchFamily="34" charset="0"/>
              </a:rPr>
              <a:t> </a:t>
            </a:r>
            <a:r>
              <a:rPr lang="en-US" sz="2000" dirty="0" err="1">
                <a:solidFill>
                  <a:schemeClr val="bg2">
                    <a:lumMod val="25000"/>
                  </a:schemeClr>
                </a:solidFill>
                <a:ea typeface="Noto Sans SemiBold" panose="020B0604020202020204" charset="0"/>
                <a:cs typeface="Arial" panose="020B0604020202020204" pitchFamily="34" charset="0"/>
              </a:rPr>
              <a:t>Hoque</a:t>
            </a:r>
            <a:r>
              <a:rPr lang="en-US" sz="2000" dirty="0">
                <a:solidFill>
                  <a:schemeClr val="bg2">
                    <a:lumMod val="25000"/>
                  </a:schemeClr>
                </a:solidFill>
                <a:ea typeface="Noto Sans SemiBold" panose="020B0604020202020204" charset="0"/>
                <a:cs typeface="Arial" panose="020B0604020202020204" pitchFamily="34" charset="0"/>
              </a:rPr>
              <a:t> </a:t>
            </a:r>
            <a:r>
              <a:rPr lang="en-US" sz="2000" dirty="0" err="1" smtClean="0">
                <a:solidFill>
                  <a:schemeClr val="bg2">
                    <a:lumMod val="25000"/>
                  </a:schemeClr>
                </a:solidFill>
                <a:ea typeface="Noto Sans SemiBold" panose="020B0604020202020204" charset="0"/>
                <a:cs typeface="Arial" panose="020B0604020202020204" pitchFamily="34" charset="0"/>
              </a:rPr>
              <a:t>Palash</a:t>
            </a:r>
            <a:endParaRPr lang="en-US" sz="2000" dirty="0" smtClean="0">
              <a:solidFill>
                <a:schemeClr val="bg2">
                  <a:lumMod val="25000"/>
                </a:schemeClr>
              </a:solidFill>
              <a:ea typeface="Noto Sans SemiBold" panose="020B0604020202020204" charset="0"/>
              <a:cs typeface="Arial" panose="020B0604020202020204" pitchFamily="34" charset="0"/>
            </a:endParaRPr>
          </a:p>
          <a:p>
            <a:r>
              <a:rPr lang="en-US" sz="2000" dirty="0" err="1">
                <a:solidFill>
                  <a:schemeClr val="bg2">
                    <a:lumMod val="25000"/>
                  </a:schemeClr>
                </a:solidFill>
                <a:ea typeface="Noto Sans SemiBold" panose="020B0604020202020204" charset="0"/>
                <a:cs typeface="Arial" panose="020B0604020202020204" pitchFamily="34" charset="0"/>
              </a:rPr>
              <a:t>Serajum</a:t>
            </a:r>
            <a:r>
              <a:rPr lang="en-US" sz="2000" dirty="0">
                <a:solidFill>
                  <a:schemeClr val="bg2">
                    <a:lumMod val="25000"/>
                  </a:schemeClr>
                </a:solidFill>
                <a:ea typeface="Noto Sans SemiBold" panose="020B0604020202020204" charset="0"/>
                <a:cs typeface="Arial" panose="020B0604020202020204" pitchFamily="34" charset="0"/>
              </a:rPr>
              <a:t> </a:t>
            </a:r>
            <a:r>
              <a:rPr lang="en-US" sz="2000" dirty="0" err="1" smtClean="0">
                <a:solidFill>
                  <a:schemeClr val="bg2">
                    <a:lumMod val="25000"/>
                  </a:schemeClr>
                </a:solidFill>
                <a:ea typeface="Noto Sans SemiBold" panose="020B0604020202020204" charset="0"/>
                <a:cs typeface="Arial" panose="020B0604020202020204" pitchFamily="34" charset="0"/>
              </a:rPr>
              <a:t>Monira</a:t>
            </a:r>
            <a:endParaRPr lang="en-US" sz="2000" dirty="0" smtClean="0">
              <a:solidFill>
                <a:schemeClr val="bg2">
                  <a:lumMod val="25000"/>
                </a:schemeClr>
              </a:solidFill>
              <a:ea typeface="Noto Sans SemiBold" panose="020B0604020202020204" charset="0"/>
              <a:cs typeface="Arial" panose="020B0604020202020204" pitchFamily="34" charset="0"/>
            </a:endParaRPr>
          </a:p>
          <a:p>
            <a:r>
              <a:rPr lang="en-US" sz="2000" dirty="0">
                <a:solidFill>
                  <a:schemeClr val="bg2">
                    <a:lumMod val="25000"/>
                  </a:schemeClr>
                </a:solidFill>
                <a:ea typeface="Noto Sans SemiBold" panose="020B0604020202020204" charset="0"/>
                <a:cs typeface="Arial" panose="020B0604020202020204" pitchFamily="34" charset="0"/>
              </a:rPr>
              <a:t>Md. </a:t>
            </a:r>
            <a:r>
              <a:rPr lang="en-US" sz="2000" dirty="0" err="1">
                <a:solidFill>
                  <a:schemeClr val="bg2">
                    <a:lumMod val="25000"/>
                  </a:schemeClr>
                </a:solidFill>
                <a:ea typeface="Noto Sans SemiBold" panose="020B0604020202020204" charset="0"/>
                <a:cs typeface="Arial" panose="020B0604020202020204" pitchFamily="34" charset="0"/>
              </a:rPr>
              <a:t>Sakib</a:t>
            </a:r>
            <a:r>
              <a:rPr lang="en-US" sz="2000" dirty="0">
                <a:solidFill>
                  <a:schemeClr val="bg2">
                    <a:lumMod val="25000"/>
                  </a:schemeClr>
                </a:solidFill>
                <a:ea typeface="Noto Sans SemiBold" panose="020B0604020202020204" charset="0"/>
                <a:cs typeface="Arial" panose="020B0604020202020204" pitchFamily="34" charset="0"/>
              </a:rPr>
              <a:t> </a:t>
            </a:r>
            <a:r>
              <a:rPr lang="en-US" sz="2000" dirty="0" err="1">
                <a:solidFill>
                  <a:schemeClr val="bg2">
                    <a:lumMod val="25000"/>
                  </a:schemeClr>
                </a:solidFill>
                <a:ea typeface="Noto Sans SemiBold" panose="020B0604020202020204" charset="0"/>
                <a:cs typeface="Arial" panose="020B0604020202020204" pitchFamily="34" charset="0"/>
              </a:rPr>
              <a:t>Mollah</a:t>
            </a:r>
            <a:endParaRPr lang="en-US" sz="2000" dirty="0">
              <a:solidFill>
                <a:schemeClr val="bg2">
                  <a:lumMod val="25000"/>
                </a:schemeClr>
              </a:solidFill>
              <a:ea typeface="Noto Sans SemiBold" panose="020B0604020202020204" charset="0"/>
              <a:cs typeface="Arial" panose="020B0604020202020204" pitchFamily="34" charset="0"/>
            </a:endParaRPr>
          </a:p>
        </p:txBody>
      </p:sp>
      <p:sp>
        <p:nvSpPr>
          <p:cNvPr id="18" name="Rounded Rectangle 17"/>
          <p:cNvSpPr/>
          <p:nvPr/>
        </p:nvSpPr>
        <p:spPr>
          <a:xfrm>
            <a:off x="3871550" y="3445513"/>
            <a:ext cx="2122545" cy="459661"/>
          </a:xfrm>
          <a:prstGeom prst="round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634D2F"/>
                </a:solidFill>
              </a:rPr>
              <a:t>Name</a:t>
            </a:r>
            <a:endParaRPr lang="en-US" b="1" dirty="0">
              <a:solidFill>
                <a:srgbClr val="634D2F"/>
              </a:solidFill>
            </a:endParaRPr>
          </a:p>
        </p:txBody>
      </p:sp>
      <p:sp>
        <p:nvSpPr>
          <p:cNvPr id="19" name="Rounded Rectangle 18"/>
          <p:cNvSpPr/>
          <p:nvPr/>
        </p:nvSpPr>
        <p:spPr>
          <a:xfrm flipH="1">
            <a:off x="5835814" y="3445513"/>
            <a:ext cx="2489335" cy="465577"/>
          </a:xfrm>
          <a:prstGeom prst="round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634D2F"/>
                </a:solidFill>
              </a:rPr>
              <a:t>               Exam Roll</a:t>
            </a:r>
            <a:endParaRPr lang="en-US" b="1" dirty="0">
              <a:solidFill>
                <a:srgbClr val="634D2F"/>
              </a:solidFill>
            </a:endParaRPr>
          </a:p>
        </p:txBody>
      </p:sp>
      <p:sp>
        <p:nvSpPr>
          <p:cNvPr id="20" name="TextBox 19"/>
          <p:cNvSpPr txBox="1"/>
          <p:nvPr/>
        </p:nvSpPr>
        <p:spPr>
          <a:xfrm>
            <a:off x="7080321" y="3932606"/>
            <a:ext cx="1166949" cy="369332"/>
          </a:xfrm>
          <a:prstGeom prst="rect">
            <a:avLst/>
          </a:prstGeom>
          <a:noFill/>
        </p:spPr>
        <p:txBody>
          <a:bodyPr wrap="square" rtlCol="0">
            <a:spAutoFit/>
          </a:bodyPr>
          <a:lstStyle/>
          <a:p>
            <a:r>
              <a:rPr lang="en-US" dirty="0" smtClean="0"/>
              <a:t>191325</a:t>
            </a:r>
            <a:endParaRPr lang="en-US" dirty="0"/>
          </a:p>
        </p:txBody>
      </p:sp>
      <p:sp>
        <p:nvSpPr>
          <p:cNvPr id="16" name="TextBox 15"/>
          <p:cNvSpPr txBox="1"/>
          <p:nvPr/>
        </p:nvSpPr>
        <p:spPr>
          <a:xfrm>
            <a:off x="7080320" y="4218332"/>
            <a:ext cx="1166949" cy="369332"/>
          </a:xfrm>
          <a:prstGeom prst="rect">
            <a:avLst/>
          </a:prstGeom>
          <a:noFill/>
        </p:spPr>
        <p:txBody>
          <a:bodyPr wrap="square" rtlCol="0">
            <a:spAutoFit/>
          </a:bodyPr>
          <a:lstStyle/>
          <a:p>
            <a:r>
              <a:rPr lang="en-US" dirty="0" smtClean="0"/>
              <a:t>191342</a:t>
            </a:r>
            <a:endParaRPr lang="en-US" dirty="0"/>
          </a:p>
        </p:txBody>
      </p:sp>
      <p:sp>
        <p:nvSpPr>
          <p:cNvPr id="21" name="TextBox 20"/>
          <p:cNvSpPr txBox="1"/>
          <p:nvPr/>
        </p:nvSpPr>
        <p:spPr>
          <a:xfrm>
            <a:off x="7080319" y="4536881"/>
            <a:ext cx="1166949" cy="369332"/>
          </a:xfrm>
          <a:prstGeom prst="rect">
            <a:avLst/>
          </a:prstGeom>
          <a:noFill/>
        </p:spPr>
        <p:txBody>
          <a:bodyPr wrap="square" rtlCol="0">
            <a:spAutoFit/>
          </a:bodyPr>
          <a:lstStyle/>
          <a:p>
            <a:r>
              <a:rPr lang="en-US" dirty="0" smtClean="0"/>
              <a:t>191357</a:t>
            </a:r>
            <a:endParaRPr lang="en-US" dirty="0"/>
          </a:p>
        </p:txBody>
      </p:sp>
      <p:sp>
        <p:nvSpPr>
          <p:cNvPr id="22" name="TextBox 21"/>
          <p:cNvSpPr txBox="1"/>
          <p:nvPr/>
        </p:nvSpPr>
        <p:spPr>
          <a:xfrm>
            <a:off x="7080319" y="4825728"/>
            <a:ext cx="1166949" cy="369332"/>
          </a:xfrm>
          <a:prstGeom prst="rect">
            <a:avLst/>
          </a:prstGeom>
          <a:noFill/>
        </p:spPr>
        <p:txBody>
          <a:bodyPr wrap="square" rtlCol="0">
            <a:spAutoFit/>
          </a:bodyPr>
          <a:lstStyle/>
          <a:p>
            <a:r>
              <a:rPr lang="en-US" dirty="0" smtClean="0"/>
              <a:t>181316</a:t>
            </a:r>
            <a:endParaRPr lang="en-US" dirty="0"/>
          </a:p>
        </p:txBody>
      </p:sp>
      <p:sp>
        <p:nvSpPr>
          <p:cNvPr id="23" name="TextBox 22"/>
          <p:cNvSpPr txBox="1"/>
          <p:nvPr/>
        </p:nvSpPr>
        <p:spPr>
          <a:xfrm>
            <a:off x="7097026" y="5120974"/>
            <a:ext cx="1166949" cy="369332"/>
          </a:xfrm>
          <a:prstGeom prst="rect">
            <a:avLst/>
          </a:prstGeom>
          <a:noFill/>
        </p:spPr>
        <p:txBody>
          <a:bodyPr wrap="square" rtlCol="0">
            <a:spAutoFit/>
          </a:bodyPr>
          <a:lstStyle/>
          <a:p>
            <a:r>
              <a:rPr lang="en-US" dirty="0" smtClean="0"/>
              <a:t>191365</a:t>
            </a:r>
            <a:endParaRPr lang="en-US" dirty="0"/>
          </a:p>
        </p:txBody>
      </p:sp>
    </p:spTree>
    <p:extLst>
      <p:ext uri="{BB962C8B-B14F-4D97-AF65-F5344CB8AC3E}">
        <p14:creationId xmlns:p14="http://schemas.microsoft.com/office/powerpoint/2010/main" val="38663235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16" name="Rectangle: Rounded Corners 15">
            <a:extLst>
              <a:ext uri="{FF2B5EF4-FFF2-40B4-BE49-F238E27FC236}">
                <a16:creationId xmlns="" xmlns:a16="http://schemas.microsoft.com/office/drawing/2014/main" id="{A6CB8E3D-A636-EF36-DEA9-138C8D6A7E94}"/>
              </a:ext>
            </a:extLst>
          </p:cNvPr>
          <p:cNvSpPr/>
          <p:nvPr/>
        </p:nvSpPr>
        <p:spPr>
          <a:xfrm>
            <a:off x="1607212" y="1093520"/>
            <a:ext cx="8827242" cy="5690501"/>
          </a:xfrm>
          <a:prstGeom prst="roundRect">
            <a:avLst>
              <a:gd name="adj" fmla="val 5161"/>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 xmlns:a16="http://schemas.microsoft.com/office/drawing/2014/main" id="{112CBDBC-FD4F-DC4D-99B5-585997C9ACB4}"/>
              </a:ext>
            </a:extLst>
          </p:cNvPr>
          <p:cNvGrpSpPr/>
          <p:nvPr/>
        </p:nvGrpSpPr>
        <p:grpSpPr>
          <a:xfrm>
            <a:off x="3533461" y="1166181"/>
            <a:ext cx="701302" cy="161662"/>
            <a:chOff x="5473843" y="2812513"/>
            <a:chExt cx="686914" cy="130292"/>
          </a:xfrm>
        </p:grpSpPr>
        <p:sp>
          <p:nvSpPr>
            <p:cNvPr id="19" name="Oval 18">
              <a:extLst>
                <a:ext uri="{FF2B5EF4-FFF2-40B4-BE49-F238E27FC236}">
                  <a16:creationId xmlns="" xmlns:a16="http://schemas.microsoft.com/office/drawing/2014/main" id="{1D50C118-8A0B-0484-5337-AF8D7F2D921E}"/>
                </a:ext>
              </a:extLst>
            </p:cNvPr>
            <p:cNvSpPr/>
            <p:nvPr/>
          </p:nvSpPr>
          <p:spPr>
            <a:xfrm>
              <a:off x="5473843"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a:extLst>
                <a:ext uri="{FF2B5EF4-FFF2-40B4-BE49-F238E27FC236}">
                  <a16:creationId xmlns="" xmlns:a16="http://schemas.microsoft.com/office/drawing/2014/main" id="{2B0DB7DF-893B-0D29-6B42-0621B13D9171}"/>
                </a:ext>
              </a:extLst>
            </p:cNvPr>
            <p:cNvSpPr/>
            <p:nvPr/>
          </p:nvSpPr>
          <p:spPr>
            <a:xfrm>
              <a:off x="5752154"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Oval 20">
              <a:extLst>
                <a:ext uri="{FF2B5EF4-FFF2-40B4-BE49-F238E27FC236}">
                  <a16:creationId xmlns="" xmlns:a16="http://schemas.microsoft.com/office/drawing/2014/main" id="{D7548DAA-365F-FAD0-48C5-C731FF5C5BC5}"/>
                </a:ext>
              </a:extLst>
            </p:cNvPr>
            <p:cNvSpPr/>
            <p:nvPr/>
          </p:nvSpPr>
          <p:spPr>
            <a:xfrm>
              <a:off x="6030465"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Rectangle 9"/>
          <p:cNvSpPr/>
          <p:nvPr/>
        </p:nvSpPr>
        <p:spPr>
          <a:xfrm>
            <a:off x="2840328" y="-19443"/>
            <a:ext cx="6741637" cy="916055"/>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Model Evaluation &amp; Analysis</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11" name="Flowchart: Alternate Process 10"/>
          <p:cNvSpPr/>
          <p:nvPr/>
        </p:nvSpPr>
        <p:spPr>
          <a:xfrm>
            <a:off x="2190259" y="1660470"/>
            <a:ext cx="7713342" cy="2025189"/>
          </a:xfrm>
          <a:prstGeom prst="flowChartAlternateProcess">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e 1"/>
          <p:cNvGraphicFramePr>
            <a:graphicFrameLocks noGrp="1"/>
          </p:cNvGraphicFramePr>
          <p:nvPr>
            <p:extLst>
              <p:ext uri="{D42A27DB-BD31-4B8C-83A1-F6EECF244321}">
                <p14:modId xmlns:p14="http://schemas.microsoft.com/office/powerpoint/2010/main" val="3139917188"/>
              </p:ext>
            </p:extLst>
          </p:nvPr>
        </p:nvGraphicFramePr>
        <p:xfrm>
          <a:off x="1956009" y="4146452"/>
          <a:ext cx="8235542" cy="2103120"/>
        </p:xfrm>
        <a:graphic>
          <a:graphicData uri="http://schemas.openxmlformats.org/drawingml/2006/table">
            <a:tbl>
              <a:tblPr firstRow="1" bandRow="1">
                <a:tableStyleId>{5C22544A-7EE6-4342-B048-85BDC9FD1C3A}</a:tableStyleId>
              </a:tblPr>
              <a:tblGrid>
                <a:gridCol w="1249299"/>
                <a:gridCol w="1723104"/>
                <a:gridCol w="1697511"/>
                <a:gridCol w="1894750"/>
                <a:gridCol w="1670878"/>
              </a:tblGrid>
              <a:tr h="538111">
                <a:tc>
                  <a:txBody>
                    <a:bodyPr/>
                    <a:lstStyle/>
                    <a:p>
                      <a:endParaRPr lang="en-US" sz="1800" dirty="0"/>
                    </a:p>
                  </a:txBody>
                  <a:tcPr>
                    <a:noFill/>
                  </a:tcPr>
                </a:tc>
                <a:tc>
                  <a:txBody>
                    <a:bodyPr/>
                    <a:lstStyle/>
                    <a:p>
                      <a:pPr algn="ctr"/>
                      <a:r>
                        <a:rPr lang="en-US" sz="1800" dirty="0" smtClean="0">
                          <a:solidFill>
                            <a:schemeClr val="tx1"/>
                          </a:solidFill>
                        </a:rPr>
                        <a:t>Decision Tree</a:t>
                      </a:r>
                      <a:endParaRPr lang="en-US" sz="1800" dirty="0">
                        <a:solidFill>
                          <a:schemeClr val="tx1"/>
                        </a:solidFill>
                      </a:endParaRPr>
                    </a:p>
                  </a:txBody>
                  <a:tcPr>
                    <a:solidFill>
                      <a:srgbClr val="FCD496"/>
                    </a:solidFill>
                  </a:tcPr>
                </a:tc>
                <a:tc>
                  <a:txBody>
                    <a:bodyPr/>
                    <a:lstStyle/>
                    <a:p>
                      <a:pPr algn="ctr"/>
                      <a:r>
                        <a:rPr lang="en-US" sz="1800" dirty="0" smtClean="0">
                          <a:solidFill>
                            <a:schemeClr val="tx1"/>
                          </a:solidFill>
                        </a:rPr>
                        <a:t>Logistic Regression</a:t>
                      </a:r>
                      <a:endParaRPr lang="en-US" sz="1800" dirty="0">
                        <a:solidFill>
                          <a:schemeClr val="tx1"/>
                        </a:solidFill>
                      </a:endParaRPr>
                    </a:p>
                  </a:txBody>
                  <a:tcPr>
                    <a:solidFill>
                      <a:srgbClr val="FCD496"/>
                    </a:solidFill>
                  </a:tcPr>
                </a:tc>
                <a:tc>
                  <a:txBody>
                    <a:bodyPr/>
                    <a:lstStyle/>
                    <a:p>
                      <a:pPr algn="l"/>
                      <a:r>
                        <a:rPr lang="en-US" sz="1800" dirty="0" smtClean="0">
                          <a:solidFill>
                            <a:schemeClr val="tx1"/>
                          </a:solidFill>
                        </a:rPr>
                        <a:t>Support</a:t>
                      </a:r>
                    </a:p>
                    <a:p>
                      <a:pPr algn="l"/>
                      <a:r>
                        <a:rPr lang="en-US" sz="1800" dirty="0" smtClean="0">
                          <a:solidFill>
                            <a:schemeClr val="tx1"/>
                          </a:solidFill>
                        </a:rPr>
                        <a:t>Vector Machine</a:t>
                      </a:r>
                      <a:endParaRPr lang="en-US" sz="1800" dirty="0">
                        <a:solidFill>
                          <a:schemeClr val="tx1"/>
                        </a:solidFill>
                      </a:endParaRPr>
                    </a:p>
                  </a:txBody>
                  <a:tcPr>
                    <a:solidFill>
                      <a:srgbClr val="FCD496"/>
                    </a:solidFill>
                  </a:tcPr>
                </a:tc>
                <a:tc>
                  <a:txBody>
                    <a:bodyPr/>
                    <a:lstStyle/>
                    <a:p>
                      <a:r>
                        <a:rPr lang="en-US" sz="1800" dirty="0" smtClean="0">
                          <a:solidFill>
                            <a:schemeClr val="tx1"/>
                          </a:solidFill>
                        </a:rPr>
                        <a:t>Random Forest</a:t>
                      </a:r>
                      <a:endParaRPr lang="en-US" sz="1800" dirty="0">
                        <a:solidFill>
                          <a:schemeClr val="tx1"/>
                        </a:solidFill>
                      </a:endParaRPr>
                    </a:p>
                  </a:txBody>
                  <a:tcPr>
                    <a:solidFill>
                      <a:srgbClr val="FCD496"/>
                    </a:solidFill>
                  </a:tcPr>
                </a:tc>
              </a:tr>
              <a:tr h="308387">
                <a:tc>
                  <a:txBody>
                    <a:bodyPr/>
                    <a:lstStyle/>
                    <a:p>
                      <a:r>
                        <a:rPr lang="en-US" sz="1800" dirty="0" smtClean="0"/>
                        <a:t>Accuracy</a:t>
                      </a:r>
                      <a:endParaRPr lang="en-US" sz="1800" dirty="0"/>
                    </a:p>
                  </a:txBody>
                  <a:tcPr/>
                </a:tc>
                <a:tc>
                  <a:txBody>
                    <a:bodyPr/>
                    <a:lstStyle/>
                    <a:p>
                      <a:r>
                        <a:rPr lang="en-US" sz="1800" dirty="0" smtClean="0"/>
                        <a:t>0.736547434</a:t>
                      </a:r>
                      <a:endParaRPr lang="en-US" sz="1800" dirty="0"/>
                    </a:p>
                  </a:txBody>
                  <a:tcPr/>
                </a:tc>
                <a:tc>
                  <a:txBody>
                    <a:bodyPr/>
                    <a:lstStyle/>
                    <a:p>
                      <a:r>
                        <a:rPr lang="en-US" sz="1800" dirty="0" smtClean="0"/>
                        <a:t>0.81150855</a:t>
                      </a:r>
                      <a:endParaRPr lang="en-US" sz="1800" dirty="0"/>
                    </a:p>
                  </a:txBody>
                  <a:tcPr/>
                </a:tc>
                <a:tc>
                  <a:txBody>
                    <a:bodyPr/>
                    <a:lstStyle/>
                    <a:p>
                      <a:r>
                        <a:rPr lang="en-US" sz="1800" dirty="0" smtClean="0"/>
                        <a:t>0.80808709</a:t>
                      </a:r>
                      <a:endParaRPr lang="en-US" sz="1800" dirty="0"/>
                    </a:p>
                  </a:txBody>
                  <a:tcPr/>
                </a:tc>
                <a:tc>
                  <a:txBody>
                    <a:bodyPr/>
                    <a:lstStyle/>
                    <a:p>
                      <a:r>
                        <a:rPr lang="en-US" sz="1800" dirty="0" smtClean="0"/>
                        <a:t>0.792982549</a:t>
                      </a:r>
                      <a:endParaRPr lang="en-US" sz="1800" dirty="0"/>
                    </a:p>
                  </a:txBody>
                  <a:tcPr/>
                </a:tc>
              </a:tr>
              <a:tr h="308387">
                <a:tc>
                  <a:txBody>
                    <a:bodyPr/>
                    <a:lstStyle/>
                    <a:p>
                      <a:r>
                        <a:rPr lang="en-US" sz="1800" dirty="0" smtClean="0"/>
                        <a:t>Precision</a:t>
                      </a:r>
                      <a:endParaRPr lang="en-US" sz="1800" dirty="0"/>
                    </a:p>
                  </a:txBody>
                  <a:tcPr/>
                </a:tc>
                <a:tc>
                  <a:txBody>
                    <a:bodyPr/>
                    <a:lstStyle/>
                    <a:p>
                      <a:r>
                        <a:rPr lang="en-US" sz="1800" dirty="0" smtClean="0"/>
                        <a:t>0.752954418</a:t>
                      </a:r>
                      <a:endParaRPr lang="en-US" sz="1800" dirty="0"/>
                    </a:p>
                  </a:txBody>
                  <a:tcPr/>
                </a:tc>
                <a:tc>
                  <a:txBody>
                    <a:bodyPr/>
                    <a:lstStyle/>
                    <a:p>
                      <a:r>
                        <a:rPr lang="en-US" sz="1800" dirty="0" smtClean="0"/>
                        <a:t>0.79290853</a:t>
                      </a:r>
                      <a:endParaRPr lang="en-US" sz="1800" dirty="0"/>
                    </a:p>
                  </a:txBody>
                  <a:tcPr/>
                </a:tc>
                <a:tc>
                  <a:txBody>
                    <a:bodyPr/>
                    <a:lstStyle/>
                    <a:p>
                      <a:r>
                        <a:rPr lang="en-US" sz="1800" dirty="0" smtClean="0"/>
                        <a:t>0.79053011</a:t>
                      </a:r>
                      <a:endParaRPr lang="en-US" sz="1800" dirty="0"/>
                    </a:p>
                  </a:txBody>
                  <a:tcPr/>
                </a:tc>
                <a:tc>
                  <a:txBody>
                    <a:bodyPr/>
                    <a:lstStyle/>
                    <a:p>
                      <a:r>
                        <a:rPr lang="en-US" sz="1800" dirty="0" smtClean="0"/>
                        <a:t>0.792982549</a:t>
                      </a:r>
                      <a:endParaRPr lang="en-US" sz="1800" dirty="0"/>
                    </a:p>
                  </a:txBody>
                  <a:tcPr/>
                </a:tc>
              </a:tr>
              <a:tr h="308387">
                <a:tc>
                  <a:txBody>
                    <a:bodyPr/>
                    <a:lstStyle/>
                    <a:p>
                      <a:r>
                        <a:rPr lang="en-US" sz="1800" dirty="0" smtClean="0"/>
                        <a:t>Recall</a:t>
                      </a:r>
                      <a:endParaRPr lang="en-US" sz="1800" dirty="0"/>
                    </a:p>
                  </a:txBody>
                  <a:tcPr/>
                </a:tc>
                <a:tc>
                  <a:txBody>
                    <a:bodyPr/>
                    <a:lstStyle/>
                    <a:p>
                      <a:r>
                        <a:rPr lang="en-US" sz="1800" dirty="0" smtClean="0"/>
                        <a:t>0.761168385 </a:t>
                      </a:r>
                      <a:endParaRPr lang="en-US" sz="1800" dirty="0"/>
                    </a:p>
                  </a:txBody>
                  <a:tcPr/>
                </a:tc>
                <a:tc>
                  <a:txBody>
                    <a:bodyPr/>
                    <a:lstStyle/>
                    <a:p>
                      <a:r>
                        <a:rPr lang="en-US" sz="1800" dirty="0" smtClean="0"/>
                        <a:t>0.88373425 </a:t>
                      </a:r>
                      <a:endParaRPr lang="en-US" sz="1800" dirty="0"/>
                    </a:p>
                  </a:txBody>
                  <a:tcPr/>
                </a:tc>
                <a:tc>
                  <a:txBody>
                    <a:bodyPr/>
                    <a:lstStyle/>
                    <a:p>
                      <a:r>
                        <a:rPr lang="en-US" sz="1800" dirty="0" smtClean="0"/>
                        <a:t>0.87972509</a:t>
                      </a:r>
                      <a:endParaRPr lang="en-US" sz="1800" dirty="0"/>
                    </a:p>
                  </a:txBody>
                  <a:tcPr/>
                </a:tc>
                <a:tc>
                  <a:txBody>
                    <a:bodyPr/>
                    <a:lstStyle/>
                    <a:p>
                      <a:r>
                        <a:rPr lang="en-US" sz="1800" dirty="0" smtClean="0"/>
                        <a:t>0.791912908 </a:t>
                      </a:r>
                      <a:endParaRPr lang="en-US" sz="1800" dirty="0"/>
                    </a:p>
                  </a:txBody>
                  <a:tcPr/>
                </a:tc>
              </a:tr>
              <a:tr h="308387">
                <a:tc>
                  <a:txBody>
                    <a:bodyPr/>
                    <a:lstStyle/>
                    <a:p>
                      <a:r>
                        <a:rPr lang="en-US" sz="1800" dirty="0" smtClean="0"/>
                        <a:t>F1 Score</a:t>
                      </a:r>
                      <a:endParaRPr lang="en-US" sz="1800" dirty="0"/>
                    </a:p>
                  </a:txBody>
                  <a:tcPr/>
                </a:tc>
                <a:tc>
                  <a:txBody>
                    <a:bodyPr/>
                    <a:lstStyle/>
                    <a:p>
                      <a:r>
                        <a:rPr lang="en-US" sz="1800" dirty="0" smtClean="0"/>
                        <a:t>0.757039121</a:t>
                      </a:r>
                      <a:endParaRPr lang="en-US" sz="1800" dirty="0"/>
                    </a:p>
                  </a:txBody>
                  <a:tcPr/>
                </a:tc>
                <a:tc>
                  <a:txBody>
                    <a:bodyPr/>
                    <a:lstStyle/>
                    <a:p>
                      <a:r>
                        <a:rPr lang="en-US" sz="1800" dirty="0" smtClean="0"/>
                        <a:t>0.835861321 </a:t>
                      </a:r>
                      <a:endParaRPr lang="en-US" sz="1800" dirty="0"/>
                    </a:p>
                  </a:txBody>
                  <a:tcPr/>
                </a:tc>
                <a:tc>
                  <a:txBody>
                    <a:bodyPr/>
                    <a:lstStyle/>
                    <a:p>
                      <a:r>
                        <a:rPr lang="en-US" sz="1800" dirty="0" smtClean="0"/>
                        <a:t>0.832718057</a:t>
                      </a:r>
                      <a:endParaRPr lang="en-US" sz="1800" dirty="0"/>
                    </a:p>
                  </a:txBody>
                  <a:tcPr/>
                </a:tc>
                <a:tc>
                  <a:txBody>
                    <a:bodyPr/>
                    <a:lstStyle/>
                    <a:p>
                      <a:r>
                        <a:rPr lang="en-US" sz="1800" dirty="0" smtClean="0"/>
                        <a:t>0.792447367</a:t>
                      </a:r>
                      <a:endParaRPr lang="en-US" sz="1800" dirty="0"/>
                    </a:p>
                  </a:txBody>
                  <a:tcPr/>
                </a:tc>
              </a:tr>
            </a:tbl>
          </a:graphicData>
        </a:graphic>
      </p:graphicFrame>
      <p:sp>
        <p:nvSpPr>
          <p:cNvPr id="3" name="TextBox 2"/>
          <p:cNvSpPr txBox="1"/>
          <p:nvPr/>
        </p:nvSpPr>
        <p:spPr>
          <a:xfrm>
            <a:off x="2511895" y="1660470"/>
            <a:ext cx="7070070" cy="2031325"/>
          </a:xfrm>
          <a:prstGeom prst="rect">
            <a:avLst/>
          </a:prstGeom>
          <a:noFill/>
        </p:spPr>
        <p:txBody>
          <a:bodyPr wrap="square" rtlCol="0">
            <a:spAutoFit/>
          </a:bodyPr>
          <a:lstStyle/>
          <a:p>
            <a:pPr algn="just"/>
            <a:r>
              <a:rPr lang="en-US" dirty="0"/>
              <a:t>In our </a:t>
            </a:r>
            <a:r>
              <a:rPr lang="en-US" dirty="0" smtClean="0"/>
              <a:t>research, among Logistic </a:t>
            </a:r>
            <a:r>
              <a:rPr lang="en-US" dirty="0"/>
              <a:t>Regression, Decision Tree, Random Forest and Support Vector </a:t>
            </a:r>
            <a:r>
              <a:rPr lang="en-US" dirty="0" smtClean="0"/>
              <a:t>Machine, Decision </a:t>
            </a:r>
            <a:r>
              <a:rPr lang="en-US" dirty="0"/>
              <a:t>Tree performed the poorest, </a:t>
            </a:r>
            <a:r>
              <a:rPr lang="en-US" dirty="0" smtClean="0"/>
              <a:t>whereas Support Vector Machine </a:t>
            </a:r>
            <a:r>
              <a:rPr lang="en-US" dirty="0"/>
              <a:t>performed best. </a:t>
            </a:r>
            <a:endParaRPr lang="en-US" dirty="0" smtClean="0"/>
          </a:p>
          <a:p>
            <a:pPr algn="just"/>
            <a:r>
              <a:rPr lang="en-US" dirty="0" smtClean="0"/>
              <a:t>The </a:t>
            </a:r>
            <a:r>
              <a:rPr lang="en-US" dirty="0"/>
              <a:t>Random Forest performed batter then Decision Tree classifier as it is an extension of the Decision Tree Classifier, averaging out results of multiple recursion of the same</a:t>
            </a:r>
            <a:r>
              <a:rPr lang="en-US" dirty="0" smtClean="0"/>
              <a:t>. Here giving a performance table </a:t>
            </a:r>
            <a:r>
              <a:rPr lang="en-US" dirty="0"/>
              <a:t>of Supervised </a:t>
            </a:r>
            <a:r>
              <a:rPr lang="en-US" dirty="0" smtClean="0"/>
              <a:t>Methods: </a:t>
            </a:r>
            <a:endParaRPr lang="en-US" dirty="0"/>
          </a:p>
        </p:txBody>
      </p:sp>
    </p:spTree>
    <p:extLst>
      <p:ext uri="{BB962C8B-B14F-4D97-AF65-F5344CB8AC3E}">
        <p14:creationId xmlns:p14="http://schemas.microsoft.com/office/powerpoint/2010/main" val="15694831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16" name="Rectangle: Rounded Corners 15">
            <a:extLst>
              <a:ext uri="{FF2B5EF4-FFF2-40B4-BE49-F238E27FC236}">
                <a16:creationId xmlns="" xmlns:a16="http://schemas.microsoft.com/office/drawing/2014/main" id="{A6CB8E3D-A636-EF36-DEA9-138C8D6A7E94}"/>
              </a:ext>
            </a:extLst>
          </p:cNvPr>
          <p:cNvSpPr/>
          <p:nvPr/>
        </p:nvSpPr>
        <p:spPr>
          <a:xfrm>
            <a:off x="498764" y="1010596"/>
            <a:ext cx="11210306" cy="5690501"/>
          </a:xfrm>
          <a:prstGeom prst="roundRect">
            <a:avLst>
              <a:gd name="adj" fmla="val 5161"/>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2199061" y="-14914"/>
            <a:ext cx="8144347" cy="916055"/>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Model Evaluation &amp; Analysis (</a:t>
            </a:r>
            <a:r>
              <a:rPr lang="en-US" sz="3600" dirty="0" err="1" smtClean="0">
                <a:solidFill>
                  <a:schemeClr val="tx1"/>
                </a:solidFill>
                <a:latin typeface="Noto Sans SemiBold" panose="020B0604020202020204" charset="0"/>
                <a:ea typeface="Noto Sans SemiBold" panose="020B0604020202020204" charset="0"/>
                <a:cs typeface="Noto Sans SemiBold" panose="020B0604020202020204" charset="0"/>
              </a:rPr>
              <a:t>Cont</a:t>
            </a: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4" name="TextBox 3"/>
          <p:cNvSpPr txBox="1"/>
          <p:nvPr/>
        </p:nvSpPr>
        <p:spPr>
          <a:xfrm>
            <a:off x="2525318" y="3839030"/>
            <a:ext cx="2859696" cy="261610"/>
          </a:xfrm>
          <a:prstGeom prst="rect">
            <a:avLst/>
          </a:prstGeom>
          <a:noFill/>
        </p:spPr>
        <p:txBody>
          <a:bodyPr wrap="square" rtlCol="0">
            <a:spAutoFit/>
          </a:bodyPr>
          <a:lstStyle/>
          <a:p>
            <a:pPr algn="ctr"/>
            <a:r>
              <a:rPr lang="en-US" sz="1100" dirty="0" smtClean="0">
                <a:solidFill>
                  <a:schemeClr val="tx2"/>
                </a:solidFill>
              </a:rPr>
              <a:t>Confusion matrix for Logistic Regression</a:t>
            </a:r>
            <a:endParaRPr lang="en-US" sz="1100" dirty="0">
              <a:solidFill>
                <a:schemeClr val="tx2"/>
              </a:solidFill>
            </a:endParaRPr>
          </a:p>
        </p:txBody>
      </p:sp>
      <p:sp>
        <p:nvSpPr>
          <p:cNvPr id="42" name="TextBox 41"/>
          <p:cNvSpPr txBox="1"/>
          <p:nvPr/>
        </p:nvSpPr>
        <p:spPr>
          <a:xfrm>
            <a:off x="6984081" y="3816586"/>
            <a:ext cx="2533863" cy="261610"/>
          </a:xfrm>
          <a:prstGeom prst="rect">
            <a:avLst/>
          </a:prstGeom>
          <a:noFill/>
        </p:spPr>
        <p:txBody>
          <a:bodyPr wrap="square" rtlCol="0">
            <a:spAutoFit/>
          </a:bodyPr>
          <a:lstStyle/>
          <a:p>
            <a:pPr algn="ctr"/>
            <a:r>
              <a:rPr lang="en-US" sz="1100" dirty="0" smtClean="0">
                <a:solidFill>
                  <a:schemeClr val="tx2"/>
                </a:solidFill>
              </a:rPr>
              <a:t>Confusion matrix for Decision </a:t>
            </a:r>
            <a:r>
              <a:rPr lang="en-US" sz="1100" dirty="0">
                <a:solidFill>
                  <a:schemeClr val="tx2"/>
                </a:solidFill>
              </a:rPr>
              <a:t>Tree </a:t>
            </a:r>
          </a:p>
        </p:txBody>
      </p:sp>
      <p:sp>
        <p:nvSpPr>
          <p:cNvPr id="44" name="TextBox 43"/>
          <p:cNvSpPr txBox="1"/>
          <p:nvPr/>
        </p:nvSpPr>
        <p:spPr>
          <a:xfrm>
            <a:off x="2347751" y="6371257"/>
            <a:ext cx="3037263" cy="261610"/>
          </a:xfrm>
          <a:prstGeom prst="rect">
            <a:avLst/>
          </a:prstGeom>
          <a:noFill/>
        </p:spPr>
        <p:txBody>
          <a:bodyPr wrap="square" rtlCol="0">
            <a:spAutoFit/>
          </a:bodyPr>
          <a:lstStyle/>
          <a:p>
            <a:pPr algn="ctr"/>
            <a:r>
              <a:rPr lang="en-US" sz="1100" dirty="0" smtClean="0">
                <a:solidFill>
                  <a:schemeClr val="tx2"/>
                </a:solidFill>
              </a:rPr>
              <a:t>Confusion matrix for Support Vector Machine</a:t>
            </a:r>
            <a:endParaRPr lang="en-US" sz="1100" dirty="0">
              <a:solidFill>
                <a:schemeClr val="tx2"/>
              </a:solidFill>
            </a:endParaRPr>
          </a:p>
        </p:txBody>
      </p:sp>
      <p:sp>
        <p:nvSpPr>
          <p:cNvPr id="45" name="TextBox 44"/>
          <p:cNvSpPr txBox="1"/>
          <p:nvPr/>
        </p:nvSpPr>
        <p:spPr>
          <a:xfrm>
            <a:off x="6887688" y="6405062"/>
            <a:ext cx="2493034" cy="261610"/>
          </a:xfrm>
          <a:prstGeom prst="rect">
            <a:avLst/>
          </a:prstGeom>
          <a:noFill/>
        </p:spPr>
        <p:txBody>
          <a:bodyPr wrap="square" rtlCol="0">
            <a:spAutoFit/>
          </a:bodyPr>
          <a:lstStyle/>
          <a:p>
            <a:pPr algn="ctr"/>
            <a:r>
              <a:rPr lang="en-US" sz="1100" dirty="0" smtClean="0">
                <a:solidFill>
                  <a:schemeClr val="tx2"/>
                </a:solidFill>
              </a:rPr>
              <a:t>Confusion matrix for Random Forest</a:t>
            </a:r>
            <a:endParaRPr lang="en-US" sz="1100" dirty="0">
              <a:solidFill>
                <a:schemeClr val="tx2"/>
              </a:solidFill>
            </a:endParaRPr>
          </a:p>
        </p:txBody>
      </p:sp>
      <p:pic>
        <p:nvPicPr>
          <p:cNvPr id="51" name="Picture 50"/>
          <p:cNvPicPr/>
          <p:nvPr/>
        </p:nvPicPr>
        <p:blipFill>
          <a:blip r:embed="rId2"/>
          <a:stretch>
            <a:fillRect/>
          </a:stretch>
        </p:blipFill>
        <p:spPr>
          <a:xfrm>
            <a:off x="2053016" y="1231303"/>
            <a:ext cx="3804301" cy="2624543"/>
          </a:xfrm>
          <a:prstGeom prst="rect">
            <a:avLst/>
          </a:prstGeom>
        </p:spPr>
      </p:pic>
      <p:pic>
        <p:nvPicPr>
          <p:cNvPr id="75" name="Picture 74"/>
          <p:cNvPicPr/>
          <p:nvPr/>
        </p:nvPicPr>
        <p:blipFill>
          <a:blip r:embed="rId3"/>
          <a:stretch>
            <a:fillRect/>
          </a:stretch>
        </p:blipFill>
        <p:spPr>
          <a:xfrm>
            <a:off x="6451901" y="1228110"/>
            <a:ext cx="3598224" cy="2624543"/>
          </a:xfrm>
          <a:prstGeom prst="rect">
            <a:avLst/>
          </a:prstGeom>
        </p:spPr>
      </p:pic>
      <p:pic>
        <p:nvPicPr>
          <p:cNvPr id="76" name="Picture 75"/>
          <p:cNvPicPr/>
          <p:nvPr/>
        </p:nvPicPr>
        <p:blipFill>
          <a:blip r:embed="rId4"/>
          <a:stretch>
            <a:fillRect/>
          </a:stretch>
        </p:blipFill>
        <p:spPr>
          <a:xfrm>
            <a:off x="2043050" y="4083823"/>
            <a:ext cx="3804301" cy="2264410"/>
          </a:xfrm>
          <a:prstGeom prst="rect">
            <a:avLst/>
          </a:prstGeom>
        </p:spPr>
      </p:pic>
      <p:pic>
        <p:nvPicPr>
          <p:cNvPr id="77" name="Picture 76"/>
          <p:cNvPicPr/>
          <p:nvPr/>
        </p:nvPicPr>
        <p:blipFill>
          <a:blip r:embed="rId5"/>
          <a:stretch>
            <a:fillRect/>
          </a:stretch>
        </p:blipFill>
        <p:spPr>
          <a:xfrm>
            <a:off x="6451901" y="4070167"/>
            <a:ext cx="3607390" cy="2348230"/>
          </a:xfrm>
          <a:prstGeom prst="rect">
            <a:avLst/>
          </a:prstGeom>
        </p:spPr>
      </p:pic>
    </p:spTree>
    <p:extLst>
      <p:ext uri="{BB962C8B-B14F-4D97-AF65-F5344CB8AC3E}">
        <p14:creationId xmlns:p14="http://schemas.microsoft.com/office/powerpoint/2010/main" val="20867413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17" name="Rectangle: Rounded Corners 16">
            <a:extLst>
              <a:ext uri="{FF2B5EF4-FFF2-40B4-BE49-F238E27FC236}">
                <a16:creationId xmlns="" xmlns:a16="http://schemas.microsoft.com/office/drawing/2014/main" id="{72527B32-61CF-42B2-583F-3D1FFF96C49B}"/>
              </a:ext>
            </a:extLst>
          </p:cNvPr>
          <p:cNvSpPr/>
          <p:nvPr/>
        </p:nvSpPr>
        <p:spPr>
          <a:xfrm>
            <a:off x="326506" y="1370996"/>
            <a:ext cx="11707886" cy="5334605"/>
          </a:xfrm>
          <a:prstGeom prst="roundRect">
            <a:avLst>
              <a:gd name="adj" fmla="val 6536"/>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 xmlns:a16="http://schemas.microsoft.com/office/drawing/2014/main" id="{A6CB8E3D-A636-EF36-DEA9-138C8D6A7E94}"/>
              </a:ext>
            </a:extLst>
          </p:cNvPr>
          <p:cNvSpPr/>
          <p:nvPr/>
        </p:nvSpPr>
        <p:spPr>
          <a:xfrm>
            <a:off x="173736" y="1105506"/>
            <a:ext cx="12073129" cy="5690501"/>
          </a:xfrm>
          <a:prstGeom prst="roundRect">
            <a:avLst>
              <a:gd name="adj" fmla="val 5161"/>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 xmlns:a16="http://schemas.microsoft.com/office/drawing/2014/main" id="{112CBDBC-FD4F-DC4D-99B5-585997C9ACB4}"/>
              </a:ext>
            </a:extLst>
          </p:cNvPr>
          <p:cNvGrpSpPr/>
          <p:nvPr/>
        </p:nvGrpSpPr>
        <p:grpSpPr>
          <a:xfrm>
            <a:off x="326506" y="1231812"/>
            <a:ext cx="701302" cy="161662"/>
            <a:chOff x="5473843" y="2812513"/>
            <a:chExt cx="686914" cy="130292"/>
          </a:xfrm>
        </p:grpSpPr>
        <p:sp>
          <p:nvSpPr>
            <p:cNvPr id="19" name="Oval 18">
              <a:extLst>
                <a:ext uri="{FF2B5EF4-FFF2-40B4-BE49-F238E27FC236}">
                  <a16:creationId xmlns="" xmlns:a16="http://schemas.microsoft.com/office/drawing/2014/main" id="{1D50C118-8A0B-0484-5337-AF8D7F2D921E}"/>
                </a:ext>
              </a:extLst>
            </p:cNvPr>
            <p:cNvSpPr/>
            <p:nvPr/>
          </p:nvSpPr>
          <p:spPr>
            <a:xfrm>
              <a:off x="5473843"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a:extLst>
                <a:ext uri="{FF2B5EF4-FFF2-40B4-BE49-F238E27FC236}">
                  <a16:creationId xmlns="" xmlns:a16="http://schemas.microsoft.com/office/drawing/2014/main" id="{2B0DB7DF-893B-0D29-6B42-0621B13D9171}"/>
                </a:ext>
              </a:extLst>
            </p:cNvPr>
            <p:cNvSpPr/>
            <p:nvPr/>
          </p:nvSpPr>
          <p:spPr>
            <a:xfrm>
              <a:off x="5752154"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Oval 20">
              <a:extLst>
                <a:ext uri="{FF2B5EF4-FFF2-40B4-BE49-F238E27FC236}">
                  <a16:creationId xmlns="" xmlns:a16="http://schemas.microsoft.com/office/drawing/2014/main" id="{D7548DAA-365F-FAD0-48C5-C731FF5C5BC5}"/>
                </a:ext>
              </a:extLst>
            </p:cNvPr>
            <p:cNvSpPr/>
            <p:nvPr/>
          </p:nvSpPr>
          <p:spPr>
            <a:xfrm>
              <a:off x="6030465"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Rectangle 9"/>
          <p:cNvSpPr/>
          <p:nvPr/>
        </p:nvSpPr>
        <p:spPr>
          <a:xfrm>
            <a:off x="2091569" y="-467"/>
            <a:ext cx="8237462" cy="916055"/>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Noto Sans SemiBold" panose="020B0604020202020204" charset="0"/>
                <a:ea typeface="Noto Sans SemiBold" panose="020B0604020202020204" charset="0"/>
                <a:cs typeface="Noto Sans SemiBold" panose="020B0604020202020204" charset="0"/>
              </a:rPr>
              <a:t>Model Evaluation &amp; Analysis (</a:t>
            </a:r>
            <a:r>
              <a:rPr lang="en-US" sz="3600" dirty="0" err="1">
                <a:solidFill>
                  <a:schemeClr val="tx1"/>
                </a:solidFill>
                <a:latin typeface="Noto Sans SemiBold" panose="020B0604020202020204" charset="0"/>
                <a:ea typeface="Noto Sans SemiBold" panose="020B0604020202020204" charset="0"/>
                <a:cs typeface="Noto Sans SemiBold" panose="020B0604020202020204" charset="0"/>
              </a:rPr>
              <a:t>Cont</a:t>
            </a:r>
            <a:r>
              <a:rPr lang="en-US" sz="3600" dirty="0">
                <a:solidFill>
                  <a:schemeClr val="tx1"/>
                </a:solidFill>
                <a:latin typeface="Noto Sans SemiBold" panose="020B0604020202020204" charset="0"/>
                <a:ea typeface="Noto Sans SemiBold" panose="020B0604020202020204" charset="0"/>
                <a:cs typeface="Noto Sans SemiBold" panose="020B0604020202020204" charset="0"/>
              </a:rPr>
              <a:t>)</a:t>
            </a:r>
          </a:p>
        </p:txBody>
      </p:sp>
      <p:sp>
        <p:nvSpPr>
          <p:cNvPr id="11" name="Flowchart: Alternate Process 10"/>
          <p:cNvSpPr/>
          <p:nvPr/>
        </p:nvSpPr>
        <p:spPr>
          <a:xfrm>
            <a:off x="355398" y="1379326"/>
            <a:ext cx="11606258" cy="3774994"/>
          </a:xfrm>
          <a:prstGeom prst="flowChartAlternateProcess">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lowchart: Alternate Process 126"/>
          <p:cNvSpPr/>
          <p:nvPr/>
        </p:nvSpPr>
        <p:spPr>
          <a:xfrm>
            <a:off x="3265182" y="5255980"/>
            <a:ext cx="8583599" cy="1359310"/>
          </a:xfrm>
          <a:prstGeom prst="flowChartAlternateProcess">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SVM has the highest mean cross-validation score (0.8139), followed closely by Logistic Regression (0.8109), Random Forest (0.7974), and Decision Tree (0.7442). SVM and Logistic Regression show relatively consistent performance across folds, with smaller variability compared to Decision Tree and Random Forest</a:t>
            </a:r>
          </a:p>
        </p:txBody>
      </p:sp>
      <p:sp>
        <p:nvSpPr>
          <p:cNvPr id="4" name="TextBox 3"/>
          <p:cNvSpPr txBox="1"/>
          <p:nvPr/>
        </p:nvSpPr>
        <p:spPr>
          <a:xfrm>
            <a:off x="610646" y="1412743"/>
            <a:ext cx="11238135" cy="4001095"/>
          </a:xfrm>
          <a:prstGeom prst="rect">
            <a:avLst/>
          </a:prstGeom>
          <a:noFill/>
        </p:spPr>
        <p:txBody>
          <a:bodyPr wrap="square" rtlCol="0">
            <a:spAutoFit/>
          </a:bodyPr>
          <a:lstStyle/>
          <a:p>
            <a:r>
              <a:rPr lang="en-US" sz="1600" dirty="0" smtClean="0"/>
              <a:t>  </a:t>
            </a:r>
            <a:r>
              <a:rPr lang="en-US" sz="1700" dirty="0" smtClean="0"/>
              <a:t>We </a:t>
            </a:r>
            <a:r>
              <a:rPr lang="en-US" sz="1700" dirty="0"/>
              <a:t>chose CV = 10 for cross-validation to ensure robust evaluation of the models</a:t>
            </a:r>
            <a:r>
              <a:rPr lang="en-US" sz="1700" dirty="0" smtClean="0"/>
              <a:t>.</a:t>
            </a:r>
          </a:p>
          <a:p>
            <a:r>
              <a:rPr lang="en-US" sz="1700" dirty="0" smtClean="0"/>
              <a:t> </a:t>
            </a:r>
          </a:p>
          <a:p>
            <a:pPr marL="285750" indent="-285750">
              <a:buFont typeface="Arial" panose="020B0604020202020204" pitchFamily="34" charset="0"/>
              <a:buChar char="•"/>
            </a:pPr>
            <a:r>
              <a:rPr lang="en-US" sz="1700" dirty="0"/>
              <a:t>Logistic </a:t>
            </a:r>
            <a:r>
              <a:rPr lang="en-US" sz="1700" dirty="0" smtClean="0"/>
              <a:t>Regression(Cross-validation scores): </a:t>
            </a:r>
            <a:r>
              <a:rPr lang="en-US" sz="1700" dirty="0"/>
              <a:t>[0.8028607, 0.81281095, 0.80721393, 0.81331674, 0.81331674, 0.81144991, 0.80460485, 0.8226509, 0.80211574, 0.81829496</a:t>
            </a:r>
            <a:r>
              <a:rPr lang="en-US" sz="1700" dirty="0" smtClean="0"/>
              <a:t>].</a:t>
            </a:r>
          </a:p>
          <a:p>
            <a:r>
              <a:rPr lang="en-US" sz="1700" dirty="0" smtClean="0"/>
              <a:t>      Mean </a:t>
            </a:r>
            <a:r>
              <a:rPr lang="en-US" sz="1700" dirty="0"/>
              <a:t>cross-validation score: </a:t>
            </a:r>
            <a:r>
              <a:rPr lang="en-US" sz="1700" dirty="0" smtClean="0"/>
              <a:t>0.8108635416569919.</a:t>
            </a:r>
          </a:p>
          <a:p>
            <a:pPr marL="285750" indent="-285750" algn="just">
              <a:buFont typeface="Arial" panose="020B0604020202020204" pitchFamily="34" charset="0"/>
              <a:buChar char="•"/>
            </a:pPr>
            <a:r>
              <a:rPr lang="en-US" sz="1700" dirty="0"/>
              <a:t>Support Vector </a:t>
            </a:r>
            <a:r>
              <a:rPr lang="en-US" sz="1700" dirty="0" smtClean="0"/>
              <a:t>Machine(Cross-validation scores): </a:t>
            </a:r>
            <a:r>
              <a:rPr lang="en-US" sz="1700" dirty="0"/>
              <a:t>[0.79850746, 0.81654229, </a:t>
            </a:r>
            <a:r>
              <a:rPr lang="en-US" sz="1700" dirty="0" smtClean="0"/>
              <a:t>0.81218905,0.82389546</a:t>
            </a:r>
            <a:r>
              <a:rPr lang="en-US" sz="1700" dirty="0"/>
              <a:t>, 0.80958307, 0.81953951, </a:t>
            </a:r>
            <a:r>
              <a:rPr lang="en-US" sz="1700" dirty="0" smtClean="0"/>
              <a:t>0.8089608,0.81953951</a:t>
            </a:r>
            <a:r>
              <a:rPr lang="en-US" sz="1700" dirty="0"/>
              <a:t>, 0.81082763, 0.81953951]</a:t>
            </a:r>
          </a:p>
          <a:p>
            <a:pPr algn="just"/>
            <a:r>
              <a:rPr lang="en-US" sz="1700" dirty="0"/>
              <a:t> </a:t>
            </a:r>
            <a:r>
              <a:rPr lang="en-US" sz="1700" dirty="0" smtClean="0"/>
              <a:t>     Mean </a:t>
            </a:r>
            <a:r>
              <a:rPr lang="en-US" sz="1700" dirty="0"/>
              <a:t>cross-validation score: </a:t>
            </a:r>
            <a:r>
              <a:rPr lang="en-US" sz="1700" dirty="0" smtClean="0"/>
              <a:t>0.8139124306903565.</a:t>
            </a:r>
            <a:endParaRPr lang="en-US" sz="1700" dirty="0"/>
          </a:p>
          <a:p>
            <a:pPr marL="285750" indent="-285750" algn="just">
              <a:buFont typeface="Arial" panose="020B0604020202020204" pitchFamily="34" charset="0"/>
              <a:buChar char="•"/>
            </a:pPr>
            <a:r>
              <a:rPr lang="en-US" sz="1700" dirty="0"/>
              <a:t>Decision </a:t>
            </a:r>
            <a:r>
              <a:rPr lang="en-US" sz="1700" dirty="0" smtClean="0"/>
              <a:t>tree(Cross-validation scores): </a:t>
            </a:r>
            <a:r>
              <a:rPr lang="en-US" sz="1700" dirty="0"/>
              <a:t>[0.75186567, 0.75808458, 0.75248756, 0.75233354, 0.74113255 0.72806472, 0.73242066, 0.75482265, 0.72868699, </a:t>
            </a:r>
            <a:r>
              <a:rPr lang="en-US" sz="1700" dirty="0" smtClean="0"/>
              <a:t>0.7423771]</a:t>
            </a:r>
          </a:p>
          <a:p>
            <a:pPr algn="just"/>
            <a:r>
              <a:rPr lang="en-US" sz="1700" dirty="0"/>
              <a:t> </a:t>
            </a:r>
            <a:r>
              <a:rPr lang="en-US" sz="1700" dirty="0" smtClean="0"/>
              <a:t>     Mean </a:t>
            </a:r>
            <a:r>
              <a:rPr lang="en-US" sz="1700" dirty="0"/>
              <a:t>cross-validation score: </a:t>
            </a:r>
            <a:r>
              <a:rPr lang="en-US" sz="1700" dirty="0" smtClean="0"/>
              <a:t>0.744227601878597.</a:t>
            </a:r>
            <a:endParaRPr lang="en-US" sz="1700" dirty="0"/>
          </a:p>
          <a:p>
            <a:pPr marL="285750" indent="-285750" algn="just">
              <a:buFont typeface="Arial" panose="020B0604020202020204" pitchFamily="34" charset="0"/>
              <a:buChar char="•"/>
            </a:pPr>
            <a:r>
              <a:rPr lang="en-US" sz="1700" dirty="0"/>
              <a:t>Random </a:t>
            </a:r>
            <a:r>
              <a:rPr lang="en-US" sz="1700" dirty="0" smtClean="0"/>
              <a:t>Forest(Cross-validation scores):[0.78420398</a:t>
            </a:r>
            <a:r>
              <a:rPr lang="en-US" sz="1700" dirty="0"/>
              <a:t>, 0.8090796, 0.79042289, 0.80647169, 0.80087119, 0.79713752, 0.79838208, 0.80273802, 0.78282514, 0.80149347] </a:t>
            </a:r>
            <a:endParaRPr lang="en-US" sz="1700" dirty="0" smtClean="0"/>
          </a:p>
          <a:p>
            <a:pPr algn="just"/>
            <a:r>
              <a:rPr lang="en-US" sz="1700" dirty="0" smtClean="0"/>
              <a:t>      Mean </a:t>
            </a:r>
            <a:r>
              <a:rPr lang="en-US" sz="1700" dirty="0"/>
              <a:t>cross-validation score: 0.797362557158204</a:t>
            </a:r>
          </a:p>
          <a:p>
            <a:endParaRPr lang="en-US" sz="1600" dirty="0"/>
          </a:p>
        </p:txBody>
      </p:sp>
      <p:grpSp>
        <p:nvGrpSpPr>
          <p:cNvPr id="52" name="Group 51">
            <a:extLst>
              <a:ext uri="{FF2B5EF4-FFF2-40B4-BE49-F238E27FC236}">
                <a16:creationId xmlns="" xmlns:a16="http://schemas.microsoft.com/office/drawing/2014/main" id="{4181D542-41B4-7F99-BCA3-D852799D44DD}"/>
              </a:ext>
            </a:extLst>
          </p:cNvPr>
          <p:cNvGrpSpPr/>
          <p:nvPr/>
        </p:nvGrpSpPr>
        <p:grpSpPr>
          <a:xfrm>
            <a:off x="894787" y="5614416"/>
            <a:ext cx="1308917" cy="896112"/>
            <a:chOff x="3624262" y="1524000"/>
            <a:chExt cx="4936711" cy="3813904"/>
          </a:xfrm>
        </p:grpSpPr>
        <p:sp>
          <p:nvSpPr>
            <p:cNvPr id="53" name="Freeform: Shape 909">
              <a:extLst>
                <a:ext uri="{FF2B5EF4-FFF2-40B4-BE49-F238E27FC236}">
                  <a16:creationId xmlns="" xmlns:a16="http://schemas.microsoft.com/office/drawing/2014/main" id="{3AC13A1B-D7E8-BB9A-5BD5-CA555DD8A69B}"/>
                </a:ext>
              </a:extLst>
            </p:cNvPr>
            <p:cNvSpPr/>
            <p:nvPr/>
          </p:nvSpPr>
          <p:spPr>
            <a:xfrm>
              <a:off x="4403883" y="5192458"/>
              <a:ext cx="4157090" cy="145446"/>
            </a:xfrm>
            <a:custGeom>
              <a:avLst/>
              <a:gdLst>
                <a:gd name="connsiteX0" fmla="*/ 4059650 w 4157090"/>
                <a:gd name="connsiteY0" fmla="*/ 145447 h 145446"/>
                <a:gd name="connsiteX1" fmla="*/ 145447 w 4157090"/>
                <a:gd name="connsiteY1" fmla="*/ 145447 h 145446"/>
                <a:gd name="connsiteX2" fmla="*/ 0 w 4157090"/>
                <a:gd name="connsiteY2" fmla="*/ 0 h 145446"/>
                <a:gd name="connsiteX3" fmla="*/ 4157091 w 4157090"/>
                <a:gd name="connsiteY3" fmla="*/ 0 h 145446"/>
                <a:gd name="connsiteX4" fmla="*/ 4157091 w 4157090"/>
                <a:gd name="connsiteY4" fmla="*/ 48006 h 145446"/>
                <a:gd name="connsiteX5" fmla="*/ 4059650 w 4157090"/>
                <a:gd name="connsiteY5" fmla="*/ 145447 h 145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7090" h="145446">
                  <a:moveTo>
                    <a:pt x="4059650" y="145447"/>
                  </a:moveTo>
                  <a:lnTo>
                    <a:pt x="145447" y="145447"/>
                  </a:lnTo>
                  <a:cubicBezTo>
                    <a:pt x="65151" y="145447"/>
                    <a:pt x="0" y="80296"/>
                    <a:pt x="0" y="0"/>
                  </a:cubicBezTo>
                  <a:lnTo>
                    <a:pt x="4157091" y="0"/>
                  </a:lnTo>
                  <a:lnTo>
                    <a:pt x="4157091" y="48006"/>
                  </a:lnTo>
                  <a:cubicBezTo>
                    <a:pt x="4157091" y="101822"/>
                    <a:pt x="4113467" y="145447"/>
                    <a:pt x="4059650" y="145447"/>
                  </a:cubicBezTo>
                  <a:close/>
                </a:path>
              </a:pathLst>
            </a:custGeom>
            <a:solidFill>
              <a:srgbClr val="7B603B"/>
            </a:solidFill>
            <a:ln w="9525" cap="flat">
              <a:noFill/>
              <a:prstDash val="solid"/>
              <a:miter/>
            </a:ln>
          </p:spPr>
          <p:txBody>
            <a:bodyPr rtlCol="0" anchor="ctr"/>
            <a:lstStyle/>
            <a:p>
              <a:endParaRPr lang="en-IN" dirty="0"/>
            </a:p>
          </p:txBody>
        </p:sp>
        <p:sp>
          <p:nvSpPr>
            <p:cNvPr id="54" name="Freeform: Shape 910">
              <a:extLst>
                <a:ext uri="{FF2B5EF4-FFF2-40B4-BE49-F238E27FC236}">
                  <a16:creationId xmlns="" xmlns:a16="http://schemas.microsoft.com/office/drawing/2014/main" id="{D03C6295-35AF-DC9A-6CFF-4AB46DA5BE17}"/>
                </a:ext>
              </a:extLst>
            </p:cNvPr>
            <p:cNvSpPr/>
            <p:nvPr/>
          </p:nvSpPr>
          <p:spPr>
            <a:xfrm>
              <a:off x="3624262" y="1524000"/>
              <a:ext cx="958214" cy="3710654"/>
            </a:xfrm>
            <a:custGeom>
              <a:avLst/>
              <a:gdLst>
                <a:gd name="connsiteX0" fmla="*/ 958215 w 958214"/>
                <a:gd name="connsiteY0" fmla="*/ 3704749 h 3710654"/>
                <a:gd name="connsiteX1" fmla="*/ 785908 w 958214"/>
                <a:gd name="connsiteY1" fmla="*/ 3710654 h 3710654"/>
                <a:gd name="connsiteX2" fmla="*/ 0 w 958214"/>
                <a:gd name="connsiteY2" fmla="*/ 31814 h 3710654"/>
                <a:gd name="connsiteX3" fmla="*/ 147733 w 958214"/>
                <a:gd name="connsiteY3" fmla="*/ 0 h 3710654"/>
                <a:gd name="connsiteX4" fmla="*/ 958215 w 958214"/>
                <a:gd name="connsiteY4" fmla="*/ 3704749 h 3710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8214" h="3710654">
                  <a:moveTo>
                    <a:pt x="958215" y="3704749"/>
                  </a:moveTo>
                  <a:lnTo>
                    <a:pt x="785908" y="3710654"/>
                  </a:lnTo>
                  <a:lnTo>
                    <a:pt x="0" y="31814"/>
                  </a:lnTo>
                  <a:lnTo>
                    <a:pt x="147733" y="0"/>
                  </a:lnTo>
                  <a:lnTo>
                    <a:pt x="958215" y="3704749"/>
                  </a:lnTo>
                  <a:close/>
                </a:path>
              </a:pathLst>
            </a:custGeom>
            <a:solidFill>
              <a:srgbClr val="7B603B"/>
            </a:solidFill>
            <a:ln w="9525" cap="flat">
              <a:noFill/>
              <a:prstDash val="solid"/>
              <a:miter/>
            </a:ln>
          </p:spPr>
          <p:txBody>
            <a:bodyPr rtlCol="0" anchor="ctr"/>
            <a:lstStyle/>
            <a:p>
              <a:endParaRPr lang="en-IN"/>
            </a:p>
          </p:txBody>
        </p:sp>
        <p:sp>
          <p:nvSpPr>
            <p:cNvPr id="55" name="Freeform: Shape 911">
              <a:extLst>
                <a:ext uri="{FF2B5EF4-FFF2-40B4-BE49-F238E27FC236}">
                  <a16:creationId xmlns="" xmlns:a16="http://schemas.microsoft.com/office/drawing/2014/main" id="{6E803A4C-0094-7646-7B69-0F523C82DD81}"/>
                </a:ext>
              </a:extLst>
            </p:cNvPr>
            <p:cNvSpPr/>
            <p:nvPr/>
          </p:nvSpPr>
          <p:spPr>
            <a:xfrm>
              <a:off x="3771994" y="1524000"/>
              <a:ext cx="1395412" cy="3702939"/>
            </a:xfrm>
            <a:custGeom>
              <a:avLst/>
              <a:gdLst>
                <a:gd name="connsiteX0" fmla="*/ 0 w 1395412"/>
                <a:gd name="connsiteY0" fmla="*/ 0 h 3702939"/>
                <a:gd name="connsiteX1" fmla="*/ 746284 w 1395412"/>
                <a:gd name="connsiteY1" fmla="*/ 595598 h 3702939"/>
                <a:gd name="connsiteX2" fmla="*/ 1395413 w 1395412"/>
                <a:gd name="connsiteY2" fmla="*/ 3426047 h 3702939"/>
                <a:gd name="connsiteX3" fmla="*/ 810101 w 1395412"/>
                <a:gd name="connsiteY3" fmla="*/ 3702939 h 3702939"/>
                <a:gd name="connsiteX4" fmla="*/ 0 w 1395412"/>
                <a:gd name="connsiteY4" fmla="*/ 0 h 370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412" h="3702939">
                  <a:moveTo>
                    <a:pt x="0" y="0"/>
                  </a:moveTo>
                  <a:lnTo>
                    <a:pt x="746284" y="595598"/>
                  </a:lnTo>
                  <a:lnTo>
                    <a:pt x="1395413" y="3426047"/>
                  </a:lnTo>
                  <a:lnTo>
                    <a:pt x="810101" y="3702939"/>
                  </a:lnTo>
                  <a:lnTo>
                    <a:pt x="0" y="0"/>
                  </a:lnTo>
                  <a:close/>
                </a:path>
              </a:pathLst>
            </a:custGeom>
            <a:solidFill>
              <a:srgbClr val="FEEDD2"/>
            </a:solidFill>
            <a:ln w="9525" cap="flat">
              <a:noFill/>
              <a:prstDash val="solid"/>
              <a:miter/>
            </a:ln>
          </p:spPr>
          <p:txBody>
            <a:bodyPr rtlCol="0" anchor="ctr"/>
            <a:lstStyle/>
            <a:p>
              <a:endParaRPr lang="en-IN" dirty="0"/>
            </a:p>
          </p:txBody>
        </p:sp>
        <p:sp>
          <p:nvSpPr>
            <p:cNvPr id="56" name="Freeform: Shape 912">
              <a:extLst>
                <a:ext uri="{FF2B5EF4-FFF2-40B4-BE49-F238E27FC236}">
                  <a16:creationId xmlns="" xmlns:a16="http://schemas.microsoft.com/office/drawing/2014/main" id="{0585F914-D9AE-07D6-5331-3537BB02A535}"/>
                </a:ext>
              </a:extLst>
            </p:cNvPr>
            <p:cNvSpPr/>
            <p:nvPr/>
          </p:nvSpPr>
          <p:spPr>
            <a:xfrm>
              <a:off x="3829620" y="1617916"/>
              <a:ext cx="1307020" cy="3454717"/>
            </a:xfrm>
            <a:custGeom>
              <a:avLst/>
              <a:gdLst>
                <a:gd name="connsiteX0" fmla="*/ 0 w 1307020"/>
                <a:gd name="connsiteY0" fmla="*/ 0 h 3454717"/>
                <a:gd name="connsiteX1" fmla="*/ 679990 w 1307020"/>
                <a:gd name="connsiteY1" fmla="*/ 522351 h 3454717"/>
                <a:gd name="connsiteX2" fmla="*/ 1307021 w 1307020"/>
                <a:gd name="connsiteY2" fmla="*/ 3279458 h 3454717"/>
                <a:gd name="connsiteX3" fmla="*/ 752856 w 1307020"/>
                <a:gd name="connsiteY3" fmla="*/ 3454718 h 3454717"/>
                <a:gd name="connsiteX4" fmla="*/ 0 w 1307020"/>
                <a:gd name="connsiteY4" fmla="*/ 0 h 34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7020" h="3454717">
                  <a:moveTo>
                    <a:pt x="0" y="0"/>
                  </a:moveTo>
                  <a:lnTo>
                    <a:pt x="679990" y="522351"/>
                  </a:lnTo>
                  <a:lnTo>
                    <a:pt x="1307021" y="3279458"/>
                  </a:lnTo>
                  <a:lnTo>
                    <a:pt x="752856" y="3454718"/>
                  </a:lnTo>
                  <a:lnTo>
                    <a:pt x="0" y="0"/>
                  </a:lnTo>
                  <a:close/>
                </a:path>
              </a:pathLst>
            </a:custGeom>
            <a:solidFill>
              <a:srgbClr val="7B603B"/>
            </a:solidFill>
            <a:ln w="9525" cap="flat">
              <a:noFill/>
              <a:prstDash val="solid"/>
              <a:miter/>
            </a:ln>
          </p:spPr>
          <p:txBody>
            <a:bodyPr rtlCol="0" anchor="ctr"/>
            <a:lstStyle/>
            <a:p>
              <a:endParaRPr lang="en-IN" dirty="0"/>
            </a:p>
          </p:txBody>
        </p:sp>
        <p:sp>
          <p:nvSpPr>
            <p:cNvPr id="57" name="Freeform: Shape 913">
              <a:extLst>
                <a:ext uri="{FF2B5EF4-FFF2-40B4-BE49-F238E27FC236}">
                  <a16:creationId xmlns="" xmlns:a16="http://schemas.microsoft.com/office/drawing/2014/main" id="{837C7EE7-AD77-257C-CA08-450F3B0B7758}"/>
                </a:ext>
              </a:extLst>
            </p:cNvPr>
            <p:cNvSpPr/>
            <p:nvPr/>
          </p:nvSpPr>
          <p:spPr>
            <a:xfrm>
              <a:off x="4567903" y="4950047"/>
              <a:ext cx="3993070" cy="278891"/>
            </a:xfrm>
            <a:custGeom>
              <a:avLst/>
              <a:gdLst>
                <a:gd name="connsiteX0" fmla="*/ 3993070 w 3993070"/>
                <a:gd name="connsiteY0" fmla="*/ 242411 h 278891"/>
                <a:gd name="connsiteX1" fmla="*/ 3471482 w 3993070"/>
                <a:gd name="connsiteY1" fmla="*/ 0 h 278891"/>
                <a:gd name="connsiteX2" fmla="*/ 599503 w 3993070"/>
                <a:gd name="connsiteY2" fmla="*/ 0 h 278891"/>
                <a:gd name="connsiteX3" fmla="*/ 0 w 3993070"/>
                <a:gd name="connsiteY3" fmla="*/ 278892 h 278891"/>
                <a:gd name="connsiteX4" fmla="*/ 3993070 w 3993070"/>
                <a:gd name="connsiteY4" fmla="*/ 242411 h 278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3070" h="278891">
                  <a:moveTo>
                    <a:pt x="3993070" y="242411"/>
                  </a:moveTo>
                  <a:lnTo>
                    <a:pt x="3471482" y="0"/>
                  </a:lnTo>
                  <a:lnTo>
                    <a:pt x="599503" y="0"/>
                  </a:lnTo>
                  <a:lnTo>
                    <a:pt x="0" y="278892"/>
                  </a:lnTo>
                  <a:lnTo>
                    <a:pt x="3993070" y="242411"/>
                  </a:lnTo>
                  <a:close/>
                </a:path>
              </a:pathLst>
            </a:custGeom>
            <a:solidFill>
              <a:srgbClr val="FEEDD2"/>
            </a:solidFill>
            <a:ln w="9525" cap="flat">
              <a:noFill/>
              <a:prstDash val="solid"/>
              <a:miter/>
            </a:ln>
          </p:spPr>
          <p:txBody>
            <a:bodyPr rtlCol="0" anchor="ctr"/>
            <a:lstStyle/>
            <a:p>
              <a:endParaRPr lang="en-IN" dirty="0"/>
            </a:p>
          </p:txBody>
        </p:sp>
        <p:sp>
          <p:nvSpPr>
            <p:cNvPr id="58" name="Freeform: Shape 914">
              <a:extLst>
                <a:ext uri="{FF2B5EF4-FFF2-40B4-BE49-F238E27FC236}">
                  <a16:creationId xmlns="" xmlns:a16="http://schemas.microsoft.com/office/drawing/2014/main" id="{8E850F33-53C2-8B53-5D62-54AD2684D228}"/>
                </a:ext>
              </a:extLst>
            </p:cNvPr>
            <p:cNvSpPr/>
            <p:nvPr/>
          </p:nvSpPr>
          <p:spPr>
            <a:xfrm>
              <a:off x="5136641" y="4966334"/>
              <a:ext cx="1897951" cy="182880"/>
            </a:xfrm>
            <a:custGeom>
              <a:avLst/>
              <a:gdLst>
                <a:gd name="connsiteX0" fmla="*/ 0 w 1897951"/>
                <a:gd name="connsiteY0" fmla="*/ 182880 h 182880"/>
                <a:gd name="connsiteX1" fmla="*/ 1897952 w 1897951"/>
                <a:gd name="connsiteY1" fmla="*/ 182880 h 182880"/>
                <a:gd name="connsiteX2" fmla="*/ 1740122 w 1897951"/>
                <a:gd name="connsiteY2" fmla="*/ 0 h 182880"/>
                <a:gd name="connsiteX3" fmla="*/ 272987 w 1897951"/>
                <a:gd name="connsiteY3" fmla="*/ 0 h 182880"/>
                <a:gd name="connsiteX4" fmla="*/ 0 w 1897951"/>
                <a:gd name="connsiteY4" fmla="*/ 182880 h 182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7951" h="182880">
                  <a:moveTo>
                    <a:pt x="0" y="182880"/>
                  </a:moveTo>
                  <a:lnTo>
                    <a:pt x="1897952" y="182880"/>
                  </a:lnTo>
                  <a:lnTo>
                    <a:pt x="1740122" y="0"/>
                  </a:lnTo>
                  <a:lnTo>
                    <a:pt x="272987" y="0"/>
                  </a:lnTo>
                  <a:lnTo>
                    <a:pt x="0" y="182880"/>
                  </a:lnTo>
                  <a:close/>
                </a:path>
              </a:pathLst>
            </a:custGeom>
            <a:solidFill>
              <a:srgbClr val="7B603B"/>
            </a:solidFill>
            <a:ln w="9525" cap="flat">
              <a:noFill/>
              <a:prstDash val="solid"/>
              <a:miter/>
            </a:ln>
          </p:spPr>
          <p:txBody>
            <a:bodyPr rtlCol="0" anchor="ctr"/>
            <a:lstStyle/>
            <a:p>
              <a:endParaRPr lang="en-IN"/>
            </a:p>
          </p:txBody>
        </p:sp>
        <p:sp>
          <p:nvSpPr>
            <p:cNvPr id="59" name="Freeform: Shape 915">
              <a:extLst>
                <a:ext uri="{FF2B5EF4-FFF2-40B4-BE49-F238E27FC236}">
                  <a16:creationId xmlns="" xmlns:a16="http://schemas.microsoft.com/office/drawing/2014/main" id="{4A140C99-8226-3173-11B7-02D8F0EDFE58}"/>
                </a:ext>
              </a:extLst>
            </p:cNvPr>
            <p:cNvSpPr/>
            <p:nvPr/>
          </p:nvSpPr>
          <p:spPr>
            <a:xfrm>
              <a:off x="7289602" y="4983288"/>
              <a:ext cx="826792" cy="149066"/>
            </a:xfrm>
            <a:custGeom>
              <a:avLst/>
              <a:gdLst>
                <a:gd name="connsiteX0" fmla="*/ 9405 w 826792"/>
                <a:gd name="connsiteY0" fmla="*/ 0 h 149066"/>
                <a:gd name="connsiteX1" fmla="*/ 505752 w 826792"/>
                <a:gd name="connsiteY1" fmla="*/ 0 h 149066"/>
                <a:gd name="connsiteX2" fmla="*/ 529375 w 826792"/>
                <a:gd name="connsiteY2" fmla="*/ 4858 h 149066"/>
                <a:gd name="connsiteX3" fmla="*/ 820363 w 826792"/>
                <a:gd name="connsiteY3" fmla="*/ 128778 h 149066"/>
                <a:gd name="connsiteX4" fmla="*/ 816268 w 826792"/>
                <a:gd name="connsiteY4" fmla="*/ 149066 h 149066"/>
                <a:gd name="connsiteX5" fmla="*/ 161614 w 826792"/>
                <a:gd name="connsiteY5" fmla="*/ 149066 h 149066"/>
                <a:gd name="connsiteX6" fmla="*/ 101321 w 826792"/>
                <a:gd name="connsiteY6" fmla="*/ 122682 h 149066"/>
                <a:gd name="connsiteX7" fmla="*/ 2547 w 826792"/>
                <a:gd name="connsiteY7" fmla="*/ 15907 h 149066"/>
                <a:gd name="connsiteX8" fmla="*/ 9500 w 826792"/>
                <a:gd name="connsiteY8" fmla="*/ 95 h 149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6792" h="149066">
                  <a:moveTo>
                    <a:pt x="9405" y="0"/>
                  </a:moveTo>
                  <a:lnTo>
                    <a:pt x="505752" y="0"/>
                  </a:lnTo>
                  <a:cubicBezTo>
                    <a:pt x="513849" y="0"/>
                    <a:pt x="521945" y="1619"/>
                    <a:pt x="529375" y="4858"/>
                  </a:cubicBezTo>
                  <a:lnTo>
                    <a:pt x="820363" y="128778"/>
                  </a:lnTo>
                  <a:cubicBezTo>
                    <a:pt x="830936" y="133255"/>
                    <a:pt x="827697" y="149066"/>
                    <a:pt x="816268" y="149066"/>
                  </a:cubicBezTo>
                  <a:lnTo>
                    <a:pt x="161614" y="149066"/>
                  </a:lnTo>
                  <a:cubicBezTo>
                    <a:pt x="138754" y="149066"/>
                    <a:pt x="116847" y="139541"/>
                    <a:pt x="101321" y="122682"/>
                  </a:cubicBezTo>
                  <a:lnTo>
                    <a:pt x="2547" y="15907"/>
                  </a:lnTo>
                  <a:cubicBezTo>
                    <a:pt x="-3073" y="9906"/>
                    <a:pt x="1213" y="95"/>
                    <a:pt x="9500" y="95"/>
                  </a:cubicBezTo>
                  <a:close/>
                </a:path>
              </a:pathLst>
            </a:custGeom>
            <a:solidFill>
              <a:srgbClr val="FCD496"/>
            </a:solidFill>
            <a:ln w="9525" cap="flat">
              <a:noFill/>
              <a:prstDash val="solid"/>
              <a:miter/>
            </a:ln>
          </p:spPr>
          <p:txBody>
            <a:bodyPr rtlCol="0" anchor="ctr"/>
            <a:lstStyle/>
            <a:p>
              <a:endParaRPr lang="en-IN"/>
            </a:p>
          </p:txBody>
        </p:sp>
        <p:sp>
          <p:nvSpPr>
            <p:cNvPr id="60" name="Freeform: Shape 916">
              <a:extLst>
                <a:ext uri="{FF2B5EF4-FFF2-40B4-BE49-F238E27FC236}">
                  <a16:creationId xmlns="" xmlns:a16="http://schemas.microsoft.com/office/drawing/2014/main" id="{F62988CE-FBF8-1207-E384-E6F20D2B6D1D}"/>
                </a:ext>
              </a:extLst>
            </p:cNvPr>
            <p:cNvSpPr/>
            <p:nvPr/>
          </p:nvSpPr>
          <p:spPr>
            <a:xfrm rot="18770998">
              <a:off x="5415750" y="5058742"/>
              <a:ext cx="280701" cy="8001"/>
            </a:xfrm>
            <a:custGeom>
              <a:avLst/>
              <a:gdLst>
                <a:gd name="connsiteX0" fmla="*/ 0 w 280701"/>
                <a:gd name="connsiteY0" fmla="*/ 0 h 8001"/>
                <a:gd name="connsiteX1" fmla="*/ 280702 w 280701"/>
                <a:gd name="connsiteY1" fmla="*/ 0 h 8001"/>
                <a:gd name="connsiteX2" fmla="*/ 280702 w 280701"/>
                <a:gd name="connsiteY2" fmla="*/ 8001 h 8001"/>
                <a:gd name="connsiteX3" fmla="*/ 0 w 280701"/>
                <a:gd name="connsiteY3" fmla="*/ 8001 h 8001"/>
              </a:gdLst>
              <a:ahLst/>
              <a:cxnLst>
                <a:cxn ang="0">
                  <a:pos x="connsiteX0" y="connsiteY0"/>
                </a:cxn>
                <a:cxn ang="0">
                  <a:pos x="connsiteX1" y="connsiteY1"/>
                </a:cxn>
                <a:cxn ang="0">
                  <a:pos x="connsiteX2" y="connsiteY2"/>
                </a:cxn>
                <a:cxn ang="0">
                  <a:pos x="connsiteX3" y="connsiteY3"/>
                </a:cxn>
              </a:cxnLst>
              <a:rect l="l" t="t" r="r" b="b"/>
              <a:pathLst>
                <a:path w="280701" h="8001">
                  <a:moveTo>
                    <a:pt x="0" y="0"/>
                  </a:moveTo>
                  <a:lnTo>
                    <a:pt x="280702" y="0"/>
                  </a:lnTo>
                  <a:lnTo>
                    <a:pt x="280702" y="8001"/>
                  </a:lnTo>
                  <a:lnTo>
                    <a:pt x="0" y="8001"/>
                  </a:lnTo>
                  <a:close/>
                </a:path>
              </a:pathLst>
            </a:custGeom>
            <a:solidFill>
              <a:srgbClr val="EAEEF1"/>
            </a:solidFill>
            <a:ln w="9525" cap="flat">
              <a:noFill/>
              <a:prstDash val="solid"/>
              <a:miter/>
            </a:ln>
          </p:spPr>
          <p:txBody>
            <a:bodyPr rtlCol="0" anchor="ctr"/>
            <a:lstStyle/>
            <a:p>
              <a:endParaRPr lang="en-IN"/>
            </a:p>
          </p:txBody>
        </p:sp>
        <p:sp>
          <p:nvSpPr>
            <p:cNvPr id="61" name="Freeform: Shape 917">
              <a:extLst>
                <a:ext uri="{FF2B5EF4-FFF2-40B4-BE49-F238E27FC236}">
                  <a16:creationId xmlns="" xmlns:a16="http://schemas.microsoft.com/office/drawing/2014/main" id="{A0D35292-48DD-3BAD-F60C-0163ED256759}"/>
                </a:ext>
              </a:extLst>
            </p:cNvPr>
            <p:cNvSpPr/>
            <p:nvPr/>
          </p:nvSpPr>
          <p:spPr>
            <a:xfrm rot="17490601">
              <a:off x="5729295" y="5060610"/>
              <a:ext cx="216979" cy="8001"/>
            </a:xfrm>
            <a:custGeom>
              <a:avLst/>
              <a:gdLst>
                <a:gd name="connsiteX0" fmla="*/ 0 w 216979"/>
                <a:gd name="connsiteY0" fmla="*/ 0 h 8001"/>
                <a:gd name="connsiteX1" fmla="*/ 216980 w 216979"/>
                <a:gd name="connsiteY1" fmla="*/ 0 h 8001"/>
                <a:gd name="connsiteX2" fmla="*/ 216980 w 216979"/>
                <a:gd name="connsiteY2" fmla="*/ 8001 h 8001"/>
                <a:gd name="connsiteX3" fmla="*/ 0 w 216979"/>
                <a:gd name="connsiteY3" fmla="*/ 8001 h 8001"/>
              </a:gdLst>
              <a:ahLst/>
              <a:cxnLst>
                <a:cxn ang="0">
                  <a:pos x="connsiteX0" y="connsiteY0"/>
                </a:cxn>
                <a:cxn ang="0">
                  <a:pos x="connsiteX1" y="connsiteY1"/>
                </a:cxn>
                <a:cxn ang="0">
                  <a:pos x="connsiteX2" y="connsiteY2"/>
                </a:cxn>
                <a:cxn ang="0">
                  <a:pos x="connsiteX3" y="connsiteY3"/>
                </a:cxn>
              </a:cxnLst>
              <a:rect l="l" t="t" r="r" b="b"/>
              <a:pathLst>
                <a:path w="216979" h="8001">
                  <a:moveTo>
                    <a:pt x="0" y="0"/>
                  </a:moveTo>
                  <a:lnTo>
                    <a:pt x="216980" y="0"/>
                  </a:lnTo>
                  <a:lnTo>
                    <a:pt x="216980" y="8001"/>
                  </a:lnTo>
                  <a:lnTo>
                    <a:pt x="0" y="8001"/>
                  </a:lnTo>
                  <a:close/>
                </a:path>
              </a:pathLst>
            </a:custGeom>
            <a:solidFill>
              <a:srgbClr val="EAEEF1"/>
            </a:solidFill>
            <a:ln w="9525" cap="flat">
              <a:noFill/>
              <a:prstDash val="solid"/>
              <a:miter/>
            </a:ln>
          </p:spPr>
          <p:txBody>
            <a:bodyPr rtlCol="0" anchor="ctr"/>
            <a:lstStyle/>
            <a:p>
              <a:endParaRPr lang="en-IN"/>
            </a:p>
          </p:txBody>
        </p:sp>
        <p:sp>
          <p:nvSpPr>
            <p:cNvPr id="62" name="Freeform: Shape 918">
              <a:extLst>
                <a:ext uri="{FF2B5EF4-FFF2-40B4-BE49-F238E27FC236}">
                  <a16:creationId xmlns="" xmlns:a16="http://schemas.microsoft.com/office/drawing/2014/main" id="{68CBADDD-5A6B-DE76-E32F-7F461A944C46}"/>
                </a:ext>
              </a:extLst>
            </p:cNvPr>
            <p:cNvSpPr/>
            <p:nvPr/>
          </p:nvSpPr>
          <p:spPr>
            <a:xfrm rot="21334800">
              <a:off x="6121806" y="4959246"/>
              <a:ext cx="8001" cy="206502"/>
            </a:xfrm>
            <a:custGeom>
              <a:avLst/>
              <a:gdLst>
                <a:gd name="connsiteX0" fmla="*/ 0 w 8001"/>
                <a:gd name="connsiteY0" fmla="*/ 0 h 206502"/>
                <a:gd name="connsiteX1" fmla="*/ 8001 w 8001"/>
                <a:gd name="connsiteY1" fmla="*/ 0 h 206502"/>
                <a:gd name="connsiteX2" fmla="*/ 8001 w 8001"/>
                <a:gd name="connsiteY2" fmla="*/ 206502 h 206502"/>
                <a:gd name="connsiteX3" fmla="*/ 0 w 8001"/>
                <a:gd name="connsiteY3" fmla="*/ 206502 h 206502"/>
              </a:gdLst>
              <a:ahLst/>
              <a:cxnLst>
                <a:cxn ang="0">
                  <a:pos x="connsiteX0" y="connsiteY0"/>
                </a:cxn>
                <a:cxn ang="0">
                  <a:pos x="connsiteX1" y="connsiteY1"/>
                </a:cxn>
                <a:cxn ang="0">
                  <a:pos x="connsiteX2" y="connsiteY2"/>
                </a:cxn>
                <a:cxn ang="0">
                  <a:pos x="connsiteX3" y="connsiteY3"/>
                </a:cxn>
              </a:cxnLst>
              <a:rect l="l" t="t" r="r" b="b"/>
              <a:pathLst>
                <a:path w="8001" h="206502">
                  <a:moveTo>
                    <a:pt x="0" y="0"/>
                  </a:moveTo>
                  <a:lnTo>
                    <a:pt x="8001" y="0"/>
                  </a:lnTo>
                  <a:lnTo>
                    <a:pt x="8001" y="206502"/>
                  </a:lnTo>
                  <a:lnTo>
                    <a:pt x="0" y="206502"/>
                  </a:lnTo>
                  <a:close/>
                </a:path>
              </a:pathLst>
            </a:custGeom>
            <a:solidFill>
              <a:srgbClr val="EAEEF1"/>
            </a:solidFill>
            <a:ln w="9525" cap="flat">
              <a:noFill/>
              <a:prstDash val="solid"/>
              <a:miter/>
            </a:ln>
          </p:spPr>
          <p:txBody>
            <a:bodyPr rtlCol="0" anchor="ctr"/>
            <a:lstStyle/>
            <a:p>
              <a:endParaRPr lang="en-IN"/>
            </a:p>
          </p:txBody>
        </p:sp>
        <p:sp>
          <p:nvSpPr>
            <p:cNvPr id="63" name="Freeform: Shape 919">
              <a:extLst>
                <a:ext uri="{FF2B5EF4-FFF2-40B4-BE49-F238E27FC236}">
                  <a16:creationId xmlns="" xmlns:a16="http://schemas.microsoft.com/office/drawing/2014/main" id="{DA8A7F4D-8867-607C-151D-4CFF6E099AA6}"/>
                </a:ext>
              </a:extLst>
            </p:cNvPr>
            <p:cNvSpPr/>
            <p:nvPr/>
          </p:nvSpPr>
          <p:spPr>
            <a:xfrm rot="20001600">
              <a:off x="6424341" y="4947477"/>
              <a:ext cx="7905" cy="230314"/>
            </a:xfrm>
            <a:custGeom>
              <a:avLst/>
              <a:gdLst>
                <a:gd name="connsiteX0" fmla="*/ 0 w 7905"/>
                <a:gd name="connsiteY0" fmla="*/ 0 h 230314"/>
                <a:gd name="connsiteX1" fmla="*/ 7906 w 7905"/>
                <a:gd name="connsiteY1" fmla="*/ 0 h 230314"/>
                <a:gd name="connsiteX2" fmla="*/ 7906 w 7905"/>
                <a:gd name="connsiteY2" fmla="*/ 230314 h 230314"/>
                <a:gd name="connsiteX3" fmla="*/ 0 w 7905"/>
                <a:gd name="connsiteY3" fmla="*/ 230314 h 230314"/>
              </a:gdLst>
              <a:ahLst/>
              <a:cxnLst>
                <a:cxn ang="0">
                  <a:pos x="connsiteX0" y="connsiteY0"/>
                </a:cxn>
                <a:cxn ang="0">
                  <a:pos x="connsiteX1" y="connsiteY1"/>
                </a:cxn>
                <a:cxn ang="0">
                  <a:pos x="connsiteX2" y="connsiteY2"/>
                </a:cxn>
                <a:cxn ang="0">
                  <a:pos x="connsiteX3" y="connsiteY3"/>
                </a:cxn>
              </a:cxnLst>
              <a:rect l="l" t="t" r="r" b="b"/>
              <a:pathLst>
                <a:path w="7905" h="230314">
                  <a:moveTo>
                    <a:pt x="0" y="0"/>
                  </a:moveTo>
                  <a:lnTo>
                    <a:pt x="7906" y="0"/>
                  </a:lnTo>
                  <a:lnTo>
                    <a:pt x="7906" y="230314"/>
                  </a:lnTo>
                  <a:lnTo>
                    <a:pt x="0" y="230314"/>
                  </a:lnTo>
                  <a:close/>
                </a:path>
              </a:pathLst>
            </a:custGeom>
            <a:solidFill>
              <a:srgbClr val="EAEEF1"/>
            </a:solidFill>
            <a:ln w="9525" cap="flat">
              <a:noFill/>
              <a:prstDash val="solid"/>
              <a:miter/>
            </a:ln>
          </p:spPr>
          <p:txBody>
            <a:bodyPr rtlCol="0" anchor="ctr"/>
            <a:lstStyle/>
            <a:p>
              <a:endParaRPr lang="en-IN"/>
            </a:p>
          </p:txBody>
        </p:sp>
        <p:sp>
          <p:nvSpPr>
            <p:cNvPr id="64" name="Freeform: Shape 920">
              <a:extLst>
                <a:ext uri="{FF2B5EF4-FFF2-40B4-BE49-F238E27FC236}">
                  <a16:creationId xmlns="" xmlns:a16="http://schemas.microsoft.com/office/drawing/2014/main" id="{420C5B4F-B13C-D746-B020-BDF3B445FA39}"/>
                </a:ext>
              </a:extLst>
            </p:cNvPr>
            <p:cNvSpPr/>
            <p:nvPr/>
          </p:nvSpPr>
          <p:spPr>
            <a:xfrm rot="19503600">
              <a:off x="6697825" y="4939042"/>
              <a:ext cx="8000" cy="248792"/>
            </a:xfrm>
            <a:custGeom>
              <a:avLst/>
              <a:gdLst>
                <a:gd name="connsiteX0" fmla="*/ 0 w 8000"/>
                <a:gd name="connsiteY0" fmla="*/ 0 h 248792"/>
                <a:gd name="connsiteX1" fmla="*/ 8001 w 8000"/>
                <a:gd name="connsiteY1" fmla="*/ 0 h 248792"/>
                <a:gd name="connsiteX2" fmla="*/ 8001 w 8000"/>
                <a:gd name="connsiteY2" fmla="*/ 248793 h 248792"/>
                <a:gd name="connsiteX3" fmla="*/ 0 w 8000"/>
                <a:gd name="connsiteY3" fmla="*/ 248793 h 248792"/>
              </a:gdLst>
              <a:ahLst/>
              <a:cxnLst>
                <a:cxn ang="0">
                  <a:pos x="connsiteX0" y="connsiteY0"/>
                </a:cxn>
                <a:cxn ang="0">
                  <a:pos x="connsiteX1" y="connsiteY1"/>
                </a:cxn>
                <a:cxn ang="0">
                  <a:pos x="connsiteX2" y="connsiteY2"/>
                </a:cxn>
                <a:cxn ang="0">
                  <a:pos x="connsiteX3" y="connsiteY3"/>
                </a:cxn>
              </a:cxnLst>
              <a:rect l="l" t="t" r="r" b="b"/>
              <a:pathLst>
                <a:path w="8000" h="248792">
                  <a:moveTo>
                    <a:pt x="0" y="0"/>
                  </a:moveTo>
                  <a:lnTo>
                    <a:pt x="8001" y="0"/>
                  </a:lnTo>
                  <a:lnTo>
                    <a:pt x="8001" y="248793"/>
                  </a:lnTo>
                  <a:lnTo>
                    <a:pt x="0" y="248793"/>
                  </a:lnTo>
                  <a:close/>
                </a:path>
              </a:pathLst>
            </a:custGeom>
            <a:solidFill>
              <a:srgbClr val="EAEEF1"/>
            </a:solidFill>
            <a:ln w="9525" cap="flat">
              <a:noFill/>
              <a:prstDash val="solid"/>
              <a:miter/>
            </a:ln>
          </p:spPr>
          <p:txBody>
            <a:bodyPr rtlCol="0" anchor="ctr"/>
            <a:lstStyle/>
            <a:p>
              <a:endParaRPr lang="en-IN"/>
            </a:p>
          </p:txBody>
        </p:sp>
        <p:sp>
          <p:nvSpPr>
            <p:cNvPr id="65" name="Freeform: Shape 921">
              <a:extLst>
                <a:ext uri="{FF2B5EF4-FFF2-40B4-BE49-F238E27FC236}">
                  <a16:creationId xmlns="" xmlns:a16="http://schemas.microsoft.com/office/drawing/2014/main" id="{4CCF381E-771E-F27A-5EB1-77430EA8CE73}"/>
                </a:ext>
              </a:extLst>
            </p:cNvPr>
            <p:cNvSpPr/>
            <p:nvPr/>
          </p:nvSpPr>
          <p:spPr>
            <a:xfrm>
              <a:off x="4783930" y="5256561"/>
              <a:ext cx="238696" cy="47815"/>
            </a:xfrm>
            <a:custGeom>
              <a:avLst/>
              <a:gdLst>
                <a:gd name="connsiteX0" fmla="*/ 214789 w 238696"/>
                <a:gd name="connsiteY0" fmla="*/ 47816 h 47815"/>
                <a:gd name="connsiteX1" fmla="*/ 23908 w 238696"/>
                <a:gd name="connsiteY1" fmla="*/ 47816 h 47815"/>
                <a:gd name="connsiteX2" fmla="*/ 0 w 238696"/>
                <a:gd name="connsiteY2" fmla="*/ 23908 h 47815"/>
                <a:gd name="connsiteX3" fmla="*/ 0 w 238696"/>
                <a:gd name="connsiteY3" fmla="*/ 23908 h 47815"/>
                <a:gd name="connsiteX4" fmla="*/ 23908 w 238696"/>
                <a:gd name="connsiteY4" fmla="*/ 0 h 47815"/>
                <a:gd name="connsiteX5" fmla="*/ 214789 w 238696"/>
                <a:gd name="connsiteY5" fmla="*/ 0 h 47815"/>
                <a:gd name="connsiteX6" fmla="*/ 238696 w 238696"/>
                <a:gd name="connsiteY6" fmla="*/ 23908 h 47815"/>
                <a:gd name="connsiteX7" fmla="*/ 238696 w 238696"/>
                <a:gd name="connsiteY7" fmla="*/ 23908 h 47815"/>
                <a:gd name="connsiteX8" fmla="*/ 214789 w 238696"/>
                <a:gd name="connsiteY8" fmla="*/ 47816 h 4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696" h="47815">
                  <a:moveTo>
                    <a:pt x="214789" y="47816"/>
                  </a:moveTo>
                  <a:lnTo>
                    <a:pt x="23908" y="47816"/>
                  </a:lnTo>
                  <a:cubicBezTo>
                    <a:pt x="10763" y="47816"/>
                    <a:pt x="0" y="37052"/>
                    <a:pt x="0" y="23908"/>
                  </a:cubicBezTo>
                  <a:lnTo>
                    <a:pt x="0" y="23908"/>
                  </a:lnTo>
                  <a:cubicBezTo>
                    <a:pt x="0" y="10763"/>
                    <a:pt x="10763" y="0"/>
                    <a:pt x="23908" y="0"/>
                  </a:cubicBezTo>
                  <a:lnTo>
                    <a:pt x="214789" y="0"/>
                  </a:lnTo>
                  <a:cubicBezTo>
                    <a:pt x="227933" y="0"/>
                    <a:pt x="238696" y="10763"/>
                    <a:pt x="238696" y="23908"/>
                  </a:cubicBezTo>
                  <a:lnTo>
                    <a:pt x="238696" y="23908"/>
                  </a:lnTo>
                  <a:cubicBezTo>
                    <a:pt x="238696" y="37052"/>
                    <a:pt x="227933" y="47816"/>
                    <a:pt x="214789" y="47816"/>
                  </a:cubicBezTo>
                  <a:close/>
                </a:path>
              </a:pathLst>
            </a:custGeom>
            <a:solidFill>
              <a:srgbClr val="FEEDD2"/>
            </a:solidFill>
            <a:ln w="9525" cap="flat">
              <a:noFill/>
              <a:prstDash val="solid"/>
              <a:miter/>
            </a:ln>
          </p:spPr>
          <p:txBody>
            <a:bodyPr rtlCol="0" anchor="ctr"/>
            <a:lstStyle/>
            <a:p>
              <a:endParaRPr lang="en-IN" dirty="0"/>
            </a:p>
          </p:txBody>
        </p:sp>
        <p:sp>
          <p:nvSpPr>
            <p:cNvPr id="66" name="Freeform: Shape 922">
              <a:extLst>
                <a:ext uri="{FF2B5EF4-FFF2-40B4-BE49-F238E27FC236}">
                  <a16:creationId xmlns="" xmlns:a16="http://schemas.microsoft.com/office/drawing/2014/main" id="{74CD1FC5-1FA1-7ED0-5FAA-FCDD04203A82}"/>
                </a:ext>
              </a:extLst>
            </p:cNvPr>
            <p:cNvSpPr/>
            <p:nvPr/>
          </p:nvSpPr>
          <p:spPr>
            <a:xfrm>
              <a:off x="5073014" y="5256561"/>
              <a:ext cx="238505" cy="47815"/>
            </a:xfrm>
            <a:custGeom>
              <a:avLst/>
              <a:gdLst>
                <a:gd name="connsiteX0" fmla="*/ 214693 w 238505"/>
                <a:gd name="connsiteY0" fmla="*/ 47816 h 47815"/>
                <a:gd name="connsiteX1" fmla="*/ 23813 w 238505"/>
                <a:gd name="connsiteY1" fmla="*/ 47816 h 47815"/>
                <a:gd name="connsiteX2" fmla="*/ 0 w 238505"/>
                <a:gd name="connsiteY2" fmla="*/ 23908 h 47815"/>
                <a:gd name="connsiteX3" fmla="*/ 0 w 238505"/>
                <a:gd name="connsiteY3" fmla="*/ 23908 h 47815"/>
                <a:gd name="connsiteX4" fmla="*/ 23813 w 238505"/>
                <a:gd name="connsiteY4" fmla="*/ 0 h 47815"/>
                <a:gd name="connsiteX5" fmla="*/ 214693 w 238505"/>
                <a:gd name="connsiteY5" fmla="*/ 0 h 47815"/>
                <a:gd name="connsiteX6" fmla="*/ 238506 w 238505"/>
                <a:gd name="connsiteY6" fmla="*/ 23908 h 47815"/>
                <a:gd name="connsiteX7" fmla="*/ 238506 w 238505"/>
                <a:gd name="connsiteY7" fmla="*/ 23908 h 47815"/>
                <a:gd name="connsiteX8" fmla="*/ 214693 w 238505"/>
                <a:gd name="connsiteY8" fmla="*/ 47816 h 4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505" h="47815">
                  <a:moveTo>
                    <a:pt x="214693" y="47816"/>
                  </a:moveTo>
                  <a:lnTo>
                    <a:pt x="23813" y="47816"/>
                  </a:lnTo>
                  <a:cubicBezTo>
                    <a:pt x="10668" y="47816"/>
                    <a:pt x="0" y="37052"/>
                    <a:pt x="0" y="23908"/>
                  </a:cubicBezTo>
                  <a:lnTo>
                    <a:pt x="0" y="23908"/>
                  </a:lnTo>
                  <a:cubicBezTo>
                    <a:pt x="0" y="10763"/>
                    <a:pt x="10763" y="0"/>
                    <a:pt x="23813" y="0"/>
                  </a:cubicBezTo>
                  <a:lnTo>
                    <a:pt x="214693" y="0"/>
                  </a:lnTo>
                  <a:cubicBezTo>
                    <a:pt x="227838" y="0"/>
                    <a:pt x="238506" y="10763"/>
                    <a:pt x="238506" y="23908"/>
                  </a:cubicBezTo>
                  <a:lnTo>
                    <a:pt x="238506" y="23908"/>
                  </a:lnTo>
                  <a:cubicBezTo>
                    <a:pt x="238506" y="37052"/>
                    <a:pt x="227743" y="47816"/>
                    <a:pt x="214693" y="47816"/>
                  </a:cubicBezTo>
                  <a:close/>
                </a:path>
              </a:pathLst>
            </a:custGeom>
            <a:solidFill>
              <a:srgbClr val="FEEDD2"/>
            </a:solidFill>
            <a:ln w="9525" cap="flat">
              <a:noFill/>
              <a:prstDash val="solid"/>
              <a:miter/>
            </a:ln>
          </p:spPr>
          <p:txBody>
            <a:bodyPr rtlCol="0" anchor="ctr"/>
            <a:lstStyle/>
            <a:p>
              <a:endParaRPr lang="en-IN"/>
            </a:p>
          </p:txBody>
        </p:sp>
      </p:grpSp>
      <p:grpSp>
        <p:nvGrpSpPr>
          <p:cNvPr id="67" name="Graphic 924">
            <a:extLst>
              <a:ext uri="{FF2B5EF4-FFF2-40B4-BE49-F238E27FC236}">
                <a16:creationId xmlns="" xmlns:a16="http://schemas.microsoft.com/office/drawing/2014/main" id="{B3600086-64DF-660C-5E36-4167F966F175}"/>
              </a:ext>
            </a:extLst>
          </p:cNvPr>
          <p:cNvGrpSpPr/>
          <p:nvPr/>
        </p:nvGrpSpPr>
        <p:grpSpPr>
          <a:xfrm flipH="1">
            <a:off x="1734858" y="5561370"/>
            <a:ext cx="791532" cy="574954"/>
            <a:chOff x="5372922" y="2415476"/>
            <a:chExt cx="1447383" cy="844168"/>
          </a:xfrm>
          <a:solidFill>
            <a:srgbClr val="FF4C5D"/>
          </a:solidFill>
        </p:grpSpPr>
        <p:grpSp>
          <p:nvGrpSpPr>
            <p:cNvPr id="68" name="Graphic 924">
              <a:extLst>
                <a:ext uri="{FF2B5EF4-FFF2-40B4-BE49-F238E27FC236}">
                  <a16:creationId xmlns="" xmlns:a16="http://schemas.microsoft.com/office/drawing/2014/main" id="{6D28C888-8C43-7EA0-604B-B151ABB8066F}"/>
                </a:ext>
              </a:extLst>
            </p:cNvPr>
            <p:cNvGrpSpPr/>
            <p:nvPr/>
          </p:nvGrpSpPr>
          <p:grpSpPr>
            <a:xfrm>
              <a:off x="5372922" y="2415476"/>
              <a:ext cx="1447383" cy="844168"/>
              <a:chOff x="5372922" y="2415476"/>
              <a:chExt cx="1447383" cy="844168"/>
            </a:xfrm>
            <a:solidFill>
              <a:srgbClr val="FF4C5D"/>
            </a:solidFill>
          </p:grpSpPr>
          <p:sp>
            <p:nvSpPr>
              <p:cNvPr id="73" name="Freeform: Shape 931">
                <a:extLst>
                  <a:ext uri="{FF2B5EF4-FFF2-40B4-BE49-F238E27FC236}">
                    <a16:creationId xmlns="" xmlns:a16="http://schemas.microsoft.com/office/drawing/2014/main" id="{2C8FCD68-250C-1F11-7992-159B5586F07D}"/>
                  </a:ext>
                </a:extLst>
              </p:cNvPr>
              <p:cNvSpPr/>
              <p:nvPr/>
            </p:nvSpPr>
            <p:spPr>
              <a:xfrm rot="373801">
                <a:off x="5400337" y="2489320"/>
                <a:ext cx="1392554" cy="581024"/>
              </a:xfrm>
              <a:custGeom>
                <a:avLst/>
                <a:gdLst>
                  <a:gd name="connsiteX0" fmla="*/ 1307973 w 1392554"/>
                  <a:gd name="connsiteY0" fmla="*/ 0 h 581024"/>
                  <a:gd name="connsiteX1" fmla="*/ 1392555 w 1392554"/>
                  <a:gd name="connsiteY1" fmla="*/ 84582 h 581024"/>
                  <a:gd name="connsiteX2" fmla="*/ 1392555 w 1392554"/>
                  <a:gd name="connsiteY2" fmla="*/ 496443 h 581024"/>
                  <a:gd name="connsiteX3" fmla="*/ 1307973 w 1392554"/>
                  <a:gd name="connsiteY3" fmla="*/ 581025 h 581024"/>
                  <a:gd name="connsiteX4" fmla="*/ 84582 w 1392554"/>
                  <a:gd name="connsiteY4" fmla="*/ 581025 h 581024"/>
                  <a:gd name="connsiteX5" fmla="*/ 0 w 1392554"/>
                  <a:gd name="connsiteY5" fmla="*/ 496443 h 581024"/>
                  <a:gd name="connsiteX6" fmla="*/ 0 w 1392554"/>
                  <a:gd name="connsiteY6" fmla="*/ 84582 h 581024"/>
                  <a:gd name="connsiteX7" fmla="*/ 84582 w 1392554"/>
                  <a:gd name="connsiteY7" fmla="*/ 0 h 581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2554" h="581024">
                    <a:moveTo>
                      <a:pt x="1307973" y="0"/>
                    </a:moveTo>
                    <a:cubicBezTo>
                      <a:pt x="1354686" y="0"/>
                      <a:pt x="1392555" y="37869"/>
                      <a:pt x="1392555" y="84582"/>
                    </a:cubicBezTo>
                    <a:lnTo>
                      <a:pt x="1392555" y="496443"/>
                    </a:lnTo>
                    <a:cubicBezTo>
                      <a:pt x="1392555" y="543156"/>
                      <a:pt x="1354686" y="581025"/>
                      <a:pt x="1307973" y="581025"/>
                    </a:cubicBezTo>
                    <a:lnTo>
                      <a:pt x="84582" y="581025"/>
                    </a:lnTo>
                    <a:cubicBezTo>
                      <a:pt x="37869" y="581025"/>
                      <a:pt x="0" y="543156"/>
                      <a:pt x="0" y="496443"/>
                    </a:cubicBezTo>
                    <a:lnTo>
                      <a:pt x="0" y="84582"/>
                    </a:lnTo>
                    <a:cubicBezTo>
                      <a:pt x="0" y="37869"/>
                      <a:pt x="37869" y="0"/>
                      <a:pt x="84582" y="0"/>
                    </a:cubicBezTo>
                    <a:close/>
                  </a:path>
                </a:pathLst>
              </a:custGeom>
              <a:solidFill>
                <a:srgbClr val="FBB23B"/>
              </a:solidFill>
              <a:ln w="9525" cap="flat">
                <a:noFill/>
                <a:prstDash val="solid"/>
                <a:miter/>
              </a:ln>
            </p:spPr>
            <p:txBody>
              <a:bodyPr rtlCol="0" anchor="ctr"/>
              <a:lstStyle/>
              <a:p>
                <a:endParaRPr lang="en-IN" dirty="0"/>
              </a:p>
            </p:txBody>
          </p:sp>
          <p:sp>
            <p:nvSpPr>
              <p:cNvPr id="74" name="Freeform: Shape 932">
                <a:extLst>
                  <a:ext uri="{FF2B5EF4-FFF2-40B4-BE49-F238E27FC236}">
                    <a16:creationId xmlns="" xmlns:a16="http://schemas.microsoft.com/office/drawing/2014/main" id="{B9C9051F-D1B0-E28E-1149-0FE9D7A83E5C}"/>
                  </a:ext>
                </a:extLst>
              </p:cNvPr>
              <p:cNvSpPr/>
              <p:nvPr/>
            </p:nvSpPr>
            <p:spPr>
              <a:xfrm>
                <a:off x="6569964" y="3001898"/>
                <a:ext cx="202882" cy="257746"/>
              </a:xfrm>
              <a:custGeom>
                <a:avLst/>
                <a:gdLst>
                  <a:gd name="connsiteX0" fmla="*/ 174784 w 202882"/>
                  <a:gd name="connsiteY0" fmla="*/ 257747 h 257746"/>
                  <a:gd name="connsiteX1" fmla="*/ 0 w 202882"/>
                  <a:gd name="connsiteY1" fmla="*/ 46768 h 257746"/>
                  <a:gd name="connsiteX2" fmla="*/ 202882 w 202882"/>
                  <a:gd name="connsiteY2" fmla="*/ 0 h 257746"/>
                  <a:gd name="connsiteX3" fmla="*/ 174784 w 202882"/>
                  <a:gd name="connsiteY3" fmla="*/ 257747 h 257746"/>
                </a:gdLst>
                <a:ahLst/>
                <a:cxnLst>
                  <a:cxn ang="0">
                    <a:pos x="connsiteX0" y="connsiteY0"/>
                  </a:cxn>
                  <a:cxn ang="0">
                    <a:pos x="connsiteX1" y="connsiteY1"/>
                  </a:cxn>
                  <a:cxn ang="0">
                    <a:pos x="connsiteX2" y="connsiteY2"/>
                  </a:cxn>
                  <a:cxn ang="0">
                    <a:pos x="connsiteX3" y="connsiteY3"/>
                  </a:cxn>
                </a:cxnLst>
                <a:rect l="l" t="t" r="r" b="b"/>
                <a:pathLst>
                  <a:path w="202882" h="257746">
                    <a:moveTo>
                      <a:pt x="174784" y="257747"/>
                    </a:moveTo>
                    <a:lnTo>
                      <a:pt x="0" y="46768"/>
                    </a:lnTo>
                    <a:lnTo>
                      <a:pt x="202882" y="0"/>
                    </a:lnTo>
                    <a:lnTo>
                      <a:pt x="174784" y="257747"/>
                    </a:lnTo>
                    <a:close/>
                  </a:path>
                </a:pathLst>
              </a:custGeom>
              <a:solidFill>
                <a:srgbClr val="FBB23B"/>
              </a:solidFill>
              <a:ln w="9525" cap="flat">
                <a:noFill/>
                <a:prstDash val="solid"/>
                <a:miter/>
              </a:ln>
            </p:spPr>
            <p:txBody>
              <a:bodyPr rtlCol="0" anchor="ctr"/>
              <a:lstStyle/>
              <a:p>
                <a:endParaRPr lang="en-IN" dirty="0"/>
              </a:p>
            </p:txBody>
          </p:sp>
        </p:grpSp>
        <p:grpSp>
          <p:nvGrpSpPr>
            <p:cNvPr id="69" name="Graphic 924">
              <a:extLst>
                <a:ext uri="{FF2B5EF4-FFF2-40B4-BE49-F238E27FC236}">
                  <a16:creationId xmlns="" xmlns:a16="http://schemas.microsoft.com/office/drawing/2014/main" id="{BA2A480B-6A71-7A58-19E4-C4DC11785E51}"/>
                </a:ext>
              </a:extLst>
            </p:cNvPr>
            <p:cNvGrpSpPr/>
            <p:nvPr/>
          </p:nvGrpSpPr>
          <p:grpSpPr>
            <a:xfrm>
              <a:off x="5554789" y="2546222"/>
              <a:ext cx="1118520" cy="467106"/>
              <a:chOff x="5554789" y="2546222"/>
              <a:chExt cx="1118520" cy="467106"/>
            </a:xfrm>
          </p:grpSpPr>
          <p:sp>
            <p:nvSpPr>
              <p:cNvPr id="70" name="Freeform: Shape 934">
                <a:extLst>
                  <a:ext uri="{FF2B5EF4-FFF2-40B4-BE49-F238E27FC236}">
                    <a16:creationId xmlns="" xmlns:a16="http://schemas.microsoft.com/office/drawing/2014/main" id="{9D2E3DCA-EC7B-B792-926C-B82D4522D0A7}"/>
                  </a:ext>
                </a:extLst>
              </p:cNvPr>
              <p:cNvSpPr/>
              <p:nvPr/>
            </p:nvSpPr>
            <p:spPr>
              <a:xfrm>
                <a:off x="5554789" y="2546222"/>
                <a:ext cx="1118520" cy="122015"/>
              </a:xfrm>
              <a:custGeom>
                <a:avLst/>
                <a:gdLst>
                  <a:gd name="connsiteX0" fmla="*/ 0 w 1118520"/>
                  <a:gd name="connsiteY0" fmla="*/ 0 h 122015"/>
                  <a:gd name="connsiteX1" fmla="*/ 1118521 w 1118520"/>
                  <a:gd name="connsiteY1" fmla="*/ 122015 h 122015"/>
                </a:gdLst>
                <a:ahLst/>
                <a:cxnLst>
                  <a:cxn ang="0">
                    <a:pos x="connsiteX0" y="connsiteY0"/>
                  </a:cxn>
                  <a:cxn ang="0">
                    <a:pos x="connsiteX1" y="connsiteY1"/>
                  </a:cxn>
                </a:cxnLst>
                <a:rect l="l" t="t" r="r" b="b"/>
                <a:pathLst>
                  <a:path w="1118520" h="122015">
                    <a:moveTo>
                      <a:pt x="0" y="0"/>
                    </a:moveTo>
                    <a:lnTo>
                      <a:pt x="1118521" y="122015"/>
                    </a:lnTo>
                  </a:path>
                </a:pathLst>
              </a:custGeom>
              <a:ln w="53975" cap="rnd">
                <a:solidFill>
                  <a:srgbClr val="FDDAA1"/>
                </a:solidFill>
                <a:prstDash val="solid"/>
                <a:round/>
              </a:ln>
            </p:spPr>
            <p:txBody>
              <a:bodyPr rtlCol="0" anchor="ctr"/>
              <a:lstStyle/>
              <a:p>
                <a:endParaRPr lang="en-IN"/>
              </a:p>
            </p:txBody>
          </p:sp>
          <p:sp>
            <p:nvSpPr>
              <p:cNvPr id="71" name="Freeform: Shape 935">
                <a:extLst>
                  <a:ext uri="{FF2B5EF4-FFF2-40B4-BE49-F238E27FC236}">
                    <a16:creationId xmlns="" xmlns:a16="http://schemas.microsoft.com/office/drawing/2014/main" id="{89313E83-8A6E-B389-A1A7-8435B9A8200E}"/>
                  </a:ext>
                </a:extLst>
              </p:cNvPr>
              <p:cNvSpPr/>
              <p:nvPr/>
            </p:nvSpPr>
            <p:spPr>
              <a:xfrm>
                <a:off x="5809964" y="2748628"/>
                <a:ext cx="844486" cy="92106"/>
              </a:xfrm>
              <a:custGeom>
                <a:avLst/>
                <a:gdLst>
                  <a:gd name="connsiteX0" fmla="*/ 0 w 844486"/>
                  <a:gd name="connsiteY0" fmla="*/ 0 h 92106"/>
                  <a:gd name="connsiteX1" fmla="*/ 844487 w 844486"/>
                  <a:gd name="connsiteY1" fmla="*/ 92107 h 92106"/>
                </a:gdLst>
                <a:ahLst/>
                <a:cxnLst>
                  <a:cxn ang="0">
                    <a:pos x="connsiteX0" y="connsiteY0"/>
                  </a:cxn>
                  <a:cxn ang="0">
                    <a:pos x="connsiteX1" y="connsiteY1"/>
                  </a:cxn>
                </a:cxnLst>
                <a:rect l="l" t="t" r="r" b="b"/>
                <a:pathLst>
                  <a:path w="844486" h="92106">
                    <a:moveTo>
                      <a:pt x="0" y="0"/>
                    </a:moveTo>
                    <a:lnTo>
                      <a:pt x="844487" y="92107"/>
                    </a:lnTo>
                  </a:path>
                </a:pathLst>
              </a:custGeom>
              <a:ln w="53975" cap="rnd">
                <a:solidFill>
                  <a:srgbClr val="FDDAA1"/>
                </a:solidFill>
                <a:prstDash val="solid"/>
                <a:round/>
              </a:ln>
            </p:spPr>
            <p:txBody>
              <a:bodyPr rtlCol="0" anchor="ctr"/>
              <a:lstStyle/>
              <a:p>
                <a:endParaRPr lang="en-IN"/>
              </a:p>
            </p:txBody>
          </p:sp>
          <p:sp>
            <p:nvSpPr>
              <p:cNvPr id="72" name="Freeform: Shape 936">
                <a:extLst>
                  <a:ext uri="{FF2B5EF4-FFF2-40B4-BE49-F238E27FC236}">
                    <a16:creationId xmlns="" xmlns:a16="http://schemas.microsoft.com/office/drawing/2014/main" id="{D4610ECD-B2BA-4FB5-356F-BFF380FBB258}"/>
                  </a:ext>
                </a:extLst>
              </p:cNvPr>
              <p:cNvSpPr/>
              <p:nvPr/>
            </p:nvSpPr>
            <p:spPr>
              <a:xfrm>
                <a:off x="6063900" y="2950939"/>
                <a:ext cx="571690" cy="62388"/>
              </a:xfrm>
              <a:custGeom>
                <a:avLst/>
                <a:gdLst>
                  <a:gd name="connsiteX0" fmla="*/ 0 w 571690"/>
                  <a:gd name="connsiteY0" fmla="*/ 0 h 62388"/>
                  <a:gd name="connsiteX1" fmla="*/ 571690 w 571690"/>
                  <a:gd name="connsiteY1" fmla="*/ 62389 h 62388"/>
                </a:gdLst>
                <a:ahLst/>
                <a:cxnLst>
                  <a:cxn ang="0">
                    <a:pos x="connsiteX0" y="connsiteY0"/>
                  </a:cxn>
                  <a:cxn ang="0">
                    <a:pos x="connsiteX1" y="connsiteY1"/>
                  </a:cxn>
                </a:cxnLst>
                <a:rect l="l" t="t" r="r" b="b"/>
                <a:pathLst>
                  <a:path w="571690" h="62388">
                    <a:moveTo>
                      <a:pt x="0" y="0"/>
                    </a:moveTo>
                    <a:lnTo>
                      <a:pt x="571690" y="62389"/>
                    </a:lnTo>
                  </a:path>
                </a:pathLst>
              </a:custGeom>
              <a:ln w="53975" cap="rnd">
                <a:solidFill>
                  <a:srgbClr val="FDDAA1"/>
                </a:solidFill>
                <a:prstDash val="solid"/>
                <a:round/>
              </a:ln>
            </p:spPr>
            <p:txBody>
              <a:bodyPr rtlCol="0" anchor="ctr"/>
              <a:lstStyle/>
              <a:p>
                <a:endParaRPr lang="en-IN"/>
              </a:p>
            </p:txBody>
          </p:sp>
        </p:grpSp>
      </p:grpSp>
      <p:grpSp>
        <p:nvGrpSpPr>
          <p:cNvPr id="75" name="Graphic 924">
            <a:extLst>
              <a:ext uri="{FF2B5EF4-FFF2-40B4-BE49-F238E27FC236}">
                <a16:creationId xmlns="" xmlns:a16="http://schemas.microsoft.com/office/drawing/2014/main" id="{F5F9B5E0-4298-D200-81AB-16425164E551}"/>
              </a:ext>
            </a:extLst>
          </p:cNvPr>
          <p:cNvGrpSpPr/>
          <p:nvPr/>
        </p:nvGrpSpPr>
        <p:grpSpPr>
          <a:xfrm rot="11326162">
            <a:off x="1746046" y="5262383"/>
            <a:ext cx="321367" cy="266205"/>
            <a:chOff x="5568387" y="3510940"/>
            <a:chExt cx="1030597" cy="926958"/>
          </a:xfrm>
          <a:solidFill>
            <a:srgbClr val="CE8104"/>
          </a:solidFill>
        </p:grpSpPr>
        <p:sp>
          <p:nvSpPr>
            <p:cNvPr id="76" name="Freeform: Shape 938">
              <a:extLst>
                <a:ext uri="{FF2B5EF4-FFF2-40B4-BE49-F238E27FC236}">
                  <a16:creationId xmlns="" xmlns:a16="http://schemas.microsoft.com/office/drawing/2014/main" id="{2B4CBBA9-2D13-D8BC-2A86-707B9C19951A}"/>
                </a:ext>
              </a:extLst>
            </p:cNvPr>
            <p:cNvSpPr/>
            <p:nvPr/>
          </p:nvSpPr>
          <p:spPr>
            <a:xfrm rot="-475199">
              <a:off x="6274144" y="3528260"/>
              <a:ext cx="288893" cy="541781"/>
            </a:xfrm>
            <a:custGeom>
              <a:avLst/>
              <a:gdLst>
                <a:gd name="connsiteX0" fmla="*/ 218884 w 288893"/>
                <a:gd name="connsiteY0" fmla="*/ 0 h 541781"/>
                <a:gd name="connsiteX1" fmla="*/ 288893 w 288893"/>
                <a:gd name="connsiteY1" fmla="*/ 70009 h 541781"/>
                <a:gd name="connsiteX2" fmla="*/ 288893 w 288893"/>
                <a:gd name="connsiteY2" fmla="*/ 471773 h 541781"/>
                <a:gd name="connsiteX3" fmla="*/ 218884 w 288893"/>
                <a:gd name="connsiteY3" fmla="*/ 541782 h 541781"/>
                <a:gd name="connsiteX4" fmla="*/ 70009 w 288893"/>
                <a:gd name="connsiteY4" fmla="*/ 541782 h 541781"/>
                <a:gd name="connsiteX5" fmla="*/ 0 w 288893"/>
                <a:gd name="connsiteY5" fmla="*/ 471773 h 541781"/>
                <a:gd name="connsiteX6" fmla="*/ 0 w 288893"/>
                <a:gd name="connsiteY6" fmla="*/ 70009 h 541781"/>
                <a:gd name="connsiteX7" fmla="*/ 70009 w 288893"/>
                <a:gd name="connsiteY7" fmla="*/ 0 h 54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93" h="541781">
                  <a:moveTo>
                    <a:pt x="218884" y="0"/>
                  </a:moveTo>
                  <a:cubicBezTo>
                    <a:pt x="257549" y="0"/>
                    <a:pt x="288893" y="31344"/>
                    <a:pt x="288893" y="70009"/>
                  </a:cubicBezTo>
                  <a:lnTo>
                    <a:pt x="288893" y="471773"/>
                  </a:lnTo>
                  <a:cubicBezTo>
                    <a:pt x="288893" y="510438"/>
                    <a:pt x="257549" y="541782"/>
                    <a:pt x="218884" y="541782"/>
                  </a:cubicBezTo>
                  <a:lnTo>
                    <a:pt x="70009" y="541782"/>
                  </a:lnTo>
                  <a:cubicBezTo>
                    <a:pt x="31344" y="541782"/>
                    <a:pt x="0" y="510438"/>
                    <a:pt x="0" y="471773"/>
                  </a:cubicBezTo>
                  <a:lnTo>
                    <a:pt x="0" y="70009"/>
                  </a:lnTo>
                  <a:cubicBezTo>
                    <a:pt x="0" y="31344"/>
                    <a:pt x="31344" y="0"/>
                    <a:pt x="70009" y="0"/>
                  </a:cubicBezTo>
                  <a:close/>
                </a:path>
              </a:pathLst>
            </a:custGeom>
            <a:grpFill/>
            <a:ln w="9525" cap="flat">
              <a:noFill/>
              <a:prstDash val="solid"/>
              <a:miter/>
            </a:ln>
          </p:spPr>
          <p:txBody>
            <a:bodyPr rtlCol="0" anchor="ctr"/>
            <a:lstStyle/>
            <a:p>
              <a:endParaRPr lang="en-IN"/>
            </a:p>
          </p:txBody>
        </p:sp>
        <p:sp>
          <p:nvSpPr>
            <p:cNvPr id="77" name="Freeform: Shape 939">
              <a:extLst>
                <a:ext uri="{FF2B5EF4-FFF2-40B4-BE49-F238E27FC236}">
                  <a16:creationId xmlns="" xmlns:a16="http://schemas.microsoft.com/office/drawing/2014/main" id="{2679ECAE-3790-62F6-0C0E-22C912165F27}"/>
                </a:ext>
              </a:extLst>
            </p:cNvPr>
            <p:cNvSpPr/>
            <p:nvPr/>
          </p:nvSpPr>
          <p:spPr>
            <a:xfrm>
              <a:off x="5568387" y="3580478"/>
              <a:ext cx="682701" cy="857420"/>
            </a:xfrm>
            <a:custGeom>
              <a:avLst/>
              <a:gdLst>
                <a:gd name="connsiteX0" fmla="*/ 94796 w 682701"/>
                <a:gd name="connsiteY0" fmla="*/ 113411 h 857420"/>
                <a:gd name="connsiteX1" fmla="*/ 12405 w 682701"/>
                <a:gd name="connsiteY1" fmla="*/ 288100 h 857420"/>
                <a:gd name="connsiteX2" fmla="*/ 22882 w 682701"/>
                <a:gd name="connsiteY2" fmla="*/ 417259 h 857420"/>
                <a:gd name="connsiteX3" fmla="*/ 52029 w 682701"/>
                <a:gd name="connsiteY3" fmla="*/ 459645 h 857420"/>
                <a:gd name="connsiteX4" fmla="*/ 58125 w 682701"/>
                <a:gd name="connsiteY4" fmla="*/ 503270 h 857420"/>
                <a:gd name="connsiteX5" fmla="*/ 168901 w 682701"/>
                <a:gd name="connsiteY5" fmla="*/ 586994 h 857420"/>
                <a:gd name="connsiteX6" fmla="*/ 342732 w 682701"/>
                <a:gd name="connsiteY6" fmla="*/ 562801 h 857420"/>
                <a:gd name="connsiteX7" fmla="*/ 365687 w 682701"/>
                <a:gd name="connsiteY7" fmla="*/ 590995 h 857420"/>
                <a:gd name="connsiteX8" fmla="*/ 310537 w 682701"/>
                <a:gd name="connsiteY8" fmla="*/ 746633 h 857420"/>
                <a:gd name="connsiteX9" fmla="*/ 338922 w 682701"/>
                <a:gd name="connsiteY9" fmla="*/ 840740 h 857420"/>
                <a:gd name="connsiteX10" fmla="*/ 338922 w 682701"/>
                <a:gd name="connsiteY10" fmla="*/ 840740 h 857420"/>
                <a:gd name="connsiteX11" fmla="*/ 454174 w 682701"/>
                <a:gd name="connsiteY11" fmla="*/ 825691 h 857420"/>
                <a:gd name="connsiteX12" fmla="*/ 608003 w 682701"/>
                <a:gd name="connsiteY12" fmla="*/ 629952 h 857420"/>
                <a:gd name="connsiteX13" fmla="*/ 679346 w 682701"/>
                <a:gd name="connsiteY13" fmla="*/ 365729 h 857420"/>
                <a:gd name="connsiteX14" fmla="*/ 650485 w 682701"/>
                <a:gd name="connsiteY14" fmla="*/ 158655 h 857420"/>
                <a:gd name="connsiteX15" fmla="*/ 442935 w 682701"/>
                <a:gd name="connsiteY15" fmla="*/ 1778 h 857420"/>
                <a:gd name="connsiteX16" fmla="*/ 200524 w 682701"/>
                <a:gd name="connsiteY16" fmla="*/ 35497 h 857420"/>
                <a:gd name="connsiteX17" fmla="*/ 94701 w 682701"/>
                <a:gd name="connsiteY17" fmla="*/ 113316 h 85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701" h="857420">
                  <a:moveTo>
                    <a:pt x="94796" y="113411"/>
                  </a:moveTo>
                  <a:lnTo>
                    <a:pt x="12405" y="288100"/>
                  </a:lnTo>
                  <a:cubicBezTo>
                    <a:pt x="-7312" y="329915"/>
                    <a:pt x="-3311" y="379159"/>
                    <a:pt x="22882" y="417259"/>
                  </a:cubicBezTo>
                  <a:lnTo>
                    <a:pt x="52029" y="459645"/>
                  </a:lnTo>
                  <a:lnTo>
                    <a:pt x="58125" y="503270"/>
                  </a:lnTo>
                  <a:cubicBezTo>
                    <a:pt x="65554" y="556991"/>
                    <a:pt x="115180" y="594424"/>
                    <a:pt x="168901" y="586994"/>
                  </a:cubicBezTo>
                  <a:lnTo>
                    <a:pt x="342732" y="562801"/>
                  </a:lnTo>
                  <a:cubicBezTo>
                    <a:pt x="358543" y="560610"/>
                    <a:pt x="371116" y="575945"/>
                    <a:pt x="365687" y="590995"/>
                  </a:cubicBezTo>
                  <a:lnTo>
                    <a:pt x="310537" y="746633"/>
                  </a:lnTo>
                  <a:cubicBezTo>
                    <a:pt x="298441" y="780828"/>
                    <a:pt x="309871" y="818928"/>
                    <a:pt x="338922" y="840740"/>
                  </a:cubicBezTo>
                  <a:lnTo>
                    <a:pt x="338922" y="840740"/>
                  </a:lnTo>
                  <a:cubicBezTo>
                    <a:pt x="375022" y="867887"/>
                    <a:pt x="426266" y="861219"/>
                    <a:pt x="454174" y="825691"/>
                  </a:cubicBezTo>
                  <a:lnTo>
                    <a:pt x="608003" y="629952"/>
                  </a:lnTo>
                  <a:cubicBezTo>
                    <a:pt x="666677" y="555276"/>
                    <a:pt x="692490" y="459836"/>
                    <a:pt x="679346" y="365729"/>
                  </a:cubicBezTo>
                  <a:lnTo>
                    <a:pt x="650485" y="158655"/>
                  </a:lnTo>
                  <a:cubicBezTo>
                    <a:pt x="636483" y="57976"/>
                    <a:pt x="543519" y="-12223"/>
                    <a:pt x="442935" y="1778"/>
                  </a:cubicBezTo>
                  <a:lnTo>
                    <a:pt x="200524" y="35497"/>
                  </a:lnTo>
                  <a:cubicBezTo>
                    <a:pt x="154423" y="41879"/>
                    <a:pt x="114608" y="71216"/>
                    <a:pt x="94701" y="113316"/>
                  </a:cubicBezTo>
                  <a:close/>
                </a:path>
              </a:pathLst>
            </a:custGeom>
            <a:grpFill/>
            <a:ln w="9525" cap="flat">
              <a:noFill/>
              <a:prstDash val="solid"/>
              <a:miter/>
            </a:ln>
          </p:spPr>
          <p:txBody>
            <a:bodyPr rtlCol="0" anchor="ctr"/>
            <a:lstStyle/>
            <a:p>
              <a:endParaRPr lang="en-IN"/>
            </a:p>
          </p:txBody>
        </p:sp>
      </p:grpSp>
      <p:grpSp>
        <p:nvGrpSpPr>
          <p:cNvPr id="78" name="Graphic 924">
            <a:extLst>
              <a:ext uri="{FF2B5EF4-FFF2-40B4-BE49-F238E27FC236}">
                <a16:creationId xmlns="" xmlns:a16="http://schemas.microsoft.com/office/drawing/2014/main" id="{00286556-DB6F-A592-2279-E2392F231E8B}"/>
              </a:ext>
            </a:extLst>
          </p:cNvPr>
          <p:cNvGrpSpPr/>
          <p:nvPr/>
        </p:nvGrpSpPr>
        <p:grpSpPr>
          <a:xfrm rot="10800000">
            <a:off x="1356774" y="5738861"/>
            <a:ext cx="295396" cy="310575"/>
            <a:chOff x="5568387" y="3510940"/>
            <a:chExt cx="1030597" cy="926958"/>
          </a:xfrm>
          <a:solidFill>
            <a:srgbClr val="CE8104"/>
          </a:solidFill>
        </p:grpSpPr>
        <p:sp>
          <p:nvSpPr>
            <p:cNvPr id="79" name="Freeform: Shape 927">
              <a:extLst>
                <a:ext uri="{FF2B5EF4-FFF2-40B4-BE49-F238E27FC236}">
                  <a16:creationId xmlns="" xmlns:a16="http://schemas.microsoft.com/office/drawing/2014/main" id="{896977F7-EB88-76E3-4198-23138D1D34F1}"/>
                </a:ext>
              </a:extLst>
            </p:cNvPr>
            <p:cNvSpPr/>
            <p:nvPr/>
          </p:nvSpPr>
          <p:spPr>
            <a:xfrm rot="-475199">
              <a:off x="6274144" y="3528260"/>
              <a:ext cx="288893" cy="541781"/>
            </a:xfrm>
            <a:custGeom>
              <a:avLst/>
              <a:gdLst>
                <a:gd name="connsiteX0" fmla="*/ 218884 w 288893"/>
                <a:gd name="connsiteY0" fmla="*/ 0 h 541781"/>
                <a:gd name="connsiteX1" fmla="*/ 288893 w 288893"/>
                <a:gd name="connsiteY1" fmla="*/ 70009 h 541781"/>
                <a:gd name="connsiteX2" fmla="*/ 288893 w 288893"/>
                <a:gd name="connsiteY2" fmla="*/ 471773 h 541781"/>
                <a:gd name="connsiteX3" fmla="*/ 218884 w 288893"/>
                <a:gd name="connsiteY3" fmla="*/ 541782 h 541781"/>
                <a:gd name="connsiteX4" fmla="*/ 70009 w 288893"/>
                <a:gd name="connsiteY4" fmla="*/ 541782 h 541781"/>
                <a:gd name="connsiteX5" fmla="*/ 0 w 288893"/>
                <a:gd name="connsiteY5" fmla="*/ 471773 h 541781"/>
                <a:gd name="connsiteX6" fmla="*/ 0 w 288893"/>
                <a:gd name="connsiteY6" fmla="*/ 70009 h 541781"/>
                <a:gd name="connsiteX7" fmla="*/ 70009 w 288893"/>
                <a:gd name="connsiteY7" fmla="*/ 0 h 54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93" h="541781">
                  <a:moveTo>
                    <a:pt x="218884" y="0"/>
                  </a:moveTo>
                  <a:cubicBezTo>
                    <a:pt x="257549" y="0"/>
                    <a:pt x="288893" y="31344"/>
                    <a:pt x="288893" y="70009"/>
                  </a:cubicBezTo>
                  <a:lnTo>
                    <a:pt x="288893" y="471773"/>
                  </a:lnTo>
                  <a:cubicBezTo>
                    <a:pt x="288893" y="510438"/>
                    <a:pt x="257549" y="541782"/>
                    <a:pt x="218884" y="541782"/>
                  </a:cubicBezTo>
                  <a:lnTo>
                    <a:pt x="70009" y="541782"/>
                  </a:lnTo>
                  <a:cubicBezTo>
                    <a:pt x="31344" y="541782"/>
                    <a:pt x="0" y="510438"/>
                    <a:pt x="0" y="471773"/>
                  </a:cubicBezTo>
                  <a:lnTo>
                    <a:pt x="0" y="70009"/>
                  </a:lnTo>
                  <a:cubicBezTo>
                    <a:pt x="0" y="31344"/>
                    <a:pt x="31344" y="0"/>
                    <a:pt x="70009" y="0"/>
                  </a:cubicBezTo>
                  <a:close/>
                </a:path>
              </a:pathLst>
            </a:custGeom>
            <a:grpFill/>
            <a:ln w="9525" cap="flat">
              <a:noFill/>
              <a:prstDash val="solid"/>
              <a:miter/>
            </a:ln>
          </p:spPr>
          <p:txBody>
            <a:bodyPr rtlCol="0" anchor="ctr"/>
            <a:lstStyle/>
            <a:p>
              <a:endParaRPr lang="en-IN"/>
            </a:p>
          </p:txBody>
        </p:sp>
        <p:sp>
          <p:nvSpPr>
            <p:cNvPr id="80" name="Freeform: Shape 928">
              <a:extLst>
                <a:ext uri="{FF2B5EF4-FFF2-40B4-BE49-F238E27FC236}">
                  <a16:creationId xmlns="" xmlns:a16="http://schemas.microsoft.com/office/drawing/2014/main" id="{8A3EB5C9-0AA0-71D5-C428-3E0DB58C1024}"/>
                </a:ext>
              </a:extLst>
            </p:cNvPr>
            <p:cNvSpPr/>
            <p:nvPr/>
          </p:nvSpPr>
          <p:spPr>
            <a:xfrm>
              <a:off x="5568387" y="3580478"/>
              <a:ext cx="682701" cy="857420"/>
            </a:xfrm>
            <a:custGeom>
              <a:avLst/>
              <a:gdLst>
                <a:gd name="connsiteX0" fmla="*/ 94796 w 682701"/>
                <a:gd name="connsiteY0" fmla="*/ 113411 h 857420"/>
                <a:gd name="connsiteX1" fmla="*/ 12405 w 682701"/>
                <a:gd name="connsiteY1" fmla="*/ 288100 h 857420"/>
                <a:gd name="connsiteX2" fmla="*/ 22882 w 682701"/>
                <a:gd name="connsiteY2" fmla="*/ 417259 h 857420"/>
                <a:gd name="connsiteX3" fmla="*/ 52029 w 682701"/>
                <a:gd name="connsiteY3" fmla="*/ 459645 h 857420"/>
                <a:gd name="connsiteX4" fmla="*/ 58125 w 682701"/>
                <a:gd name="connsiteY4" fmla="*/ 503270 h 857420"/>
                <a:gd name="connsiteX5" fmla="*/ 168901 w 682701"/>
                <a:gd name="connsiteY5" fmla="*/ 586994 h 857420"/>
                <a:gd name="connsiteX6" fmla="*/ 342732 w 682701"/>
                <a:gd name="connsiteY6" fmla="*/ 562801 h 857420"/>
                <a:gd name="connsiteX7" fmla="*/ 365687 w 682701"/>
                <a:gd name="connsiteY7" fmla="*/ 590995 h 857420"/>
                <a:gd name="connsiteX8" fmla="*/ 310537 w 682701"/>
                <a:gd name="connsiteY8" fmla="*/ 746633 h 857420"/>
                <a:gd name="connsiteX9" fmla="*/ 338922 w 682701"/>
                <a:gd name="connsiteY9" fmla="*/ 840740 h 857420"/>
                <a:gd name="connsiteX10" fmla="*/ 338922 w 682701"/>
                <a:gd name="connsiteY10" fmla="*/ 840740 h 857420"/>
                <a:gd name="connsiteX11" fmla="*/ 454174 w 682701"/>
                <a:gd name="connsiteY11" fmla="*/ 825691 h 857420"/>
                <a:gd name="connsiteX12" fmla="*/ 608003 w 682701"/>
                <a:gd name="connsiteY12" fmla="*/ 629952 h 857420"/>
                <a:gd name="connsiteX13" fmla="*/ 679346 w 682701"/>
                <a:gd name="connsiteY13" fmla="*/ 365729 h 857420"/>
                <a:gd name="connsiteX14" fmla="*/ 650485 w 682701"/>
                <a:gd name="connsiteY14" fmla="*/ 158655 h 857420"/>
                <a:gd name="connsiteX15" fmla="*/ 442935 w 682701"/>
                <a:gd name="connsiteY15" fmla="*/ 1778 h 857420"/>
                <a:gd name="connsiteX16" fmla="*/ 200524 w 682701"/>
                <a:gd name="connsiteY16" fmla="*/ 35497 h 857420"/>
                <a:gd name="connsiteX17" fmla="*/ 94701 w 682701"/>
                <a:gd name="connsiteY17" fmla="*/ 113316 h 85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701" h="857420">
                  <a:moveTo>
                    <a:pt x="94796" y="113411"/>
                  </a:moveTo>
                  <a:lnTo>
                    <a:pt x="12405" y="288100"/>
                  </a:lnTo>
                  <a:cubicBezTo>
                    <a:pt x="-7312" y="329915"/>
                    <a:pt x="-3311" y="379159"/>
                    <a:pt x="22882" y="417259"/>
                  </a:cubicBezTo>
                  <a:lnTo>
                    <a:pt x="52029" y="459645"/>
                  </a:lnTo>
                  <a:lnTo>
                    <a:pt x="58125" y="503270"/>
                  </a:lnTo>
                  <a:cubicBezTo>
                    <a:pt x="65554" y="556991"/>
                    <a:pt x="115180" y="594424"/>
                    <a:pt x="168901" y="586994"/>
                  </a:cubicBezTo>
                  <a:lnTo>
                    <a:pt x="342732" y="562801"/>
                  </a:lnTo>
                  <a:cubicBezTo>
                    <a:pt x="358543" y="560610"/>
                    <a:pt x="371116" y="575945"/>
                    <a:pt x="365687" y="590995"/>
                  </a:cubicBezTo>
                  <a:lnTo>
                    <a:pt x="310537" y="746633"/>
                  </a:lnTo>
                  <a:cubicBezTo>
                    <a:pt x="298441" y="780828"/>
                    <a:pt x="309871" y="818928"/>
                    <a:pt x="338922" y="840740"/>
                  </a:cubicBezTo>
                  <a:lnTo>
                    <a:pt x="338922" y="840740"/>
                  </a:lnTo>
                  <a:cubicBezTo>
                    <a:pt x="375022" y="867887"/>
                    <a:pt x="426266" y="861219"/>
                    <a:pt x="454174" y="825691"/>
                  </a:cubicBezTo>
                  <a:lnTo>
                    <a:pt x="608003" y="629952"/>
                  </a:lnTo>
                  <a:cubicBezTo>
                    <a:pt x="666677" y="555276"/>
                    <a:pt x="692490" y="459836"/>
                    <a:pt x="679346" y="365729"/>
                  </a:cubicBezTo>
                  <a:lnTo>
                    <a:pt x="650485" y="158655"/>
                  </a:lnTo>
                  <a:cubicBezTo>
                    <a:pt x="636483" y="57976"/>
                    <a:pt x="543519" y="-12223"/>
                    <a:pt x="442935" y="1778"/>
                  </a:cubicBezTo>
                  <a:lnTo>
                    <a:pt x="200524" y="35497"/>
                  </a:lnTo>
                  <a:cubicBezTo>
                    <a:pt x="154423" y="41879"/>
                    <a:pt x="114608" y="71216"/>
                    <a:pt x="94701" y="113316"/>
                  </a:cubicBezTo>
                  <a:close/>
                </a:path>
              </a:pathLst>
            </a:custGeom>
            <a:grpFill/>
            <a:ln w="9525" cap="flat">
              <a:noFill/>
              <a:prstDash val="solid"/>
              <a:miter/>
            </a:ln>
          </p:spPr>
          <p:txBody>
            <a:bodyPr rtlCol="0" anchor="ctr"/>
            <a:lstStyle/>
            <a:p>
              <a:endParaRPr lang="en-IN"/>
            </a:p>
          </p:txBody>
        </p:sp>
      </p:grpSp>
    </p:spTree>
    <p:extLst>
      <p:ext uri="{BB962C8B-B14F-4D97-AF65-F5344CB8AC3E}">
        <p14:creationId xmlns:p14="http://schemas.microsoft.com/office/powerpoint/2010/main" val="39830508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3" name="Freeform: Shape 36">
            <a:extLst>
              <a:ext uri="{FF2B5EF4-FFF2-40B4-BE49-F238E27FC236}">
                <a16:creationId xmlns="" xmlns:a16="http://schemas.microsoft.com/office/drawing/2014/main" id="{487C36B2-645C-63BF-1829-CEB6AB441704}"/>
              </a:ext>
            </a:extLst>
          </p:cNvPr>
          <p:cNvSpPr/>
          <p:nvPr/>
        </p:nvSpPr>
        <p:spPr>
          <a:xfrm>
            <a:off x="1512711" y="812800"/>
            <a:ext cx="9110134" cy="5180398"/>
          </a:xfrm>
          <a:custGeom>
            <a:avLst/>
            <a:gdLst>
              <a:gd name="connsiteX0" fmla="*/ 250202 w 7571386"/>
              <a:gd name="connsiteY0" fmla="*/ 0 h 5104761"/>
              <a:gd name="connsiteX1" fmla="*/ 7321185 w 7571386"/>
              <a:gd name="connsiteY1" fmla="*/ 0 h 5104761"/>
              <a:gd name="connsiteX2" fmla="*/ 7571386 w 7571386"/>
              <a:gd name="connsiteY2" fmla="*/ 250203 h 5104761"/>
              <a:gd name="connsiteX3" fmla="*/ 7571386 w 7571386"/>
              <a:gd name="connsiteY3" fmla="*/ 4854559 h 5104761"/>
              <a:gd name="connsiteX4" fmla="*/ 7321185 w 7571386"/>
              <a:gd name="connsiteY4" fmla="*/ 5104761 h 5104761"/>
              <a:gd name="connsiteX5" fmla="*/ 250202 w 7571386"/>
              <a:gd name="connsiteY5" fmla="*/ 5104761 h 5104761"/>
              <a:gd name="connsiteX6" fmla="*/ 0 w 7571386"/>
              <a:gd name="connsiteY6" fmla="*/ 4854559 h 5104761"/>
              <a:gd name="connsiteX7" fmla="*/ 0 w 7571386"/>
              <a:gd name="connsiteY7" fmla="*/ 250203 h 5104761"/>
              <a:gd name="connsiteX8" fmla="*/ 250202 w 7571386"/>
              <a:gd name="connsiteY8" fmla="*/ 0 h 5104761"/>
              <a:gd name="connsiteX9" fmla="*/ 245684 w 7571386"/>
              <a:gd name="connsiteY9" fmla="*/ 275429 h 5104761"/>
              <a:gd name="connsiteX10" fmla="*/ 245684 w 7571386"/>
              <a:gd name="connsiteY10" fmla="*/ 4829237 h 5104761"/>
              <a:gd name="connsiteX11" fmla="*/ 7325608 w 7571386"/>
              <a:gd name="connsiteY11" fmla="*/ 4829237 h 5104761"/>
              <a:gd name="connsiteX12" fmla="*/ 7325608 w 7571386"/>
              <a:gd name="connsiteY12" fmla="*/ 275429 h 5104761"/>
              <a:gd name="connsiteX13" fmla="*/ 245684 w 7571386"/>
              <a:gd name="connsiteY13" fmla="*/ 275429 h 5104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71386" h="5104761">
                <a:moveTo>
                  <a:pt x="250202" y="0"/>
                </a:moveTo>
                <a:lnTo>
                  <a:pt x="7321185" y="0"/>
                </a:lnTo>
                <a:cubicBezTo>
                  <a:pt x="7459276" y="0"/>
                  <a:pt x="7571386" y="112111"/>
                  <a:pt x="7571386" y="250203"/>
                </a:cubicBezTo>
                <a:lnTo>
                  <a:pt x="7571386" y="4854559"/>
                </a:lnTo>
                <a:cubicBezTo>
                  <a:pt x="7571386" y="4992650"/>
                  <a:pt x="7459276" y="5104761"/>
                  <a:pt x="7321185" y="5104761"/>
                </a:cubicBezTo>
                <a:lnTo>
                  <a:pt x="250202" y="5104761"/>
                </a:lnTo>
                <a:cubicBezTo>
                  <a:pt x="112111" y="5104761"/>
                  <a:pt x="0" y="4992650"/>
                  <a:pt x="0" y="4854559"/>
                </a:cubicBezTo>
                <a:lnTo>
                  <a:pt x="0" y="250203"/>
                </a:lnTo>
                <a:cubicBezTo>
                  <a:pt x="0" y="112111"/>
                  <a:pt x="112111" y="0"/>
                  <a:pt x="250202" y="0"/>
                </a:cubicBezTo>
                <a:close/>
                <a:moveTo>
                  <a:pt x="245684" y="275429"/>
                </a:moveTo>
                <a:lnTo>
                  <a:pt x="245684" y="4829237"/>
                </a:lnTo>
                <a:lnTo>
                  <a:pt x="7325608" y="4829237"/>
                </a:lnTo>
                <a:lnTo>
                  <a:pt x="7325608" y="275429"/>
                </a:lnTo>
                <a:lnTo>
                  <a:pt x="245684" y="275429"/>
                </a:lnTo>
                <a:close/>
              </a:path>
            </a:pathLst>
          </a:custGeom>
          <a:solidFill>
            <a:srgbClr val="7B603B"/>
          </a:solidFill>
          <a:ln w="9525" cap="flat">
            <a:noFill/>
            <a:prstDash val="solid"/>
            <a:miter/>
          </a:ln>
        </p:spPr>
        <p:txBody>
          <a:bodyPr rtlCol="0" anchor="ctr"/>
          <a:lstStyle/>
          <a:p>
            <a:endParaRPr lang="en-IN" dirty="0"/>
          </a:p>
        </p:txBody>
      </p:sp>
      <p:sp>
        <p:nvSpPr>
          <p:cNvPr id="4" name="Freeform: Shape 19">
            <a:extLst>
              <a:ext uri="{FF2B5EF4-FFF2-40B4-BE49-F238E27FC236}">
                <a16:creationId xmlns="" xmlns:a16="http://schemas.microsoft.com/office/drawing/2014/main" id="{3D482FA9-88CD-DFDF-0951-5938A59A9749}"/>
              </a:ext>
            </a:extLst>
          </p:cNvPr>
          <p:cNvSpPr/>
          <p:nvPr/>
        </p:nvSpPr>
        <p:spPr>
          <a:xfrm>
            <a:off x="1885243" y="5964524"/>
            <a:ext cx="8286045" cy="288059"/>
          </a:xfrm>
          <a:custGeom>
            <a:avLst/>
            <a:gdLst>
              <a:gd name="connsiteX0" fmla="*/ 355651 w 9849777"/>
              <a:gd name="connsiteY0" fmla="*/ 443389 h 443388"/>
              <a:gd name="connsiteX1" fmla="*/ 173057 w 9849777"/>
              <a:gd name="connsiteY1" fmla="*/ 350044 h 443388"/>
              <a:gd name="connsiteX2" fmla="*/ 7893 w 9849777"/>
              <a:gd name="connsiteY2" fmla="*/ 112776 h 443388"/>
              <a:gd name="connsiteX3" fmla="*/ 64472 w 9849777"/>
              <a:gd name="connsiteY3" fmla="*/ 0 h 443388"/>
              <a:gd name="connsiteX4" fmla="*/ 9785305 w 9849777"/>
              <a:gd name="connsiteY4" fmla="*/ 0 h 443388"/>
              <a:gd name="connsiteX5" fmla="*/ 9841884 w 9849777"/>
              <a:gd name="connsiteY5" fmla="*/ 112776 h 443388"/>
              <a:gd name="connsiteX6" fmla="*/ 9676721 w 9849777"/>
              <a:gd name="connsiteY6" fmla="*/ 350044 h 443388"/>
              <a:gd name="connsiteX7" fmla="*/ 9494127 w 9849777"/>
              <a:gd name="connsiteY7" fmla="*/ 443389 h 443388"/>
              <a:gd name="connsiteX8" fmla="*/ 355651 w 9849777"/>
              <a:gd name="connsiteY8" fmla="*/ 443389 h 443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49777" h="443388">
                <a:moveTo>
                  <a:pt x="355651" y="443389"/>
                </a:moveTo>
                <a:cubicBezTo>
                  <a:pt x="216491" y="423958"/>
                  <a:pt x="173057" y="350044"/>
                  <a:pt x="173057" y="350044"/>
                </a:cubicBezTo>
                <a:lnTo>
                  <a:pt x="7893" y="112776"/>
                </a:lnTo>
                <a:cubicBezTo>
                  <a:pt x="-26873" y="19431"/>
                  <a:pt x="64472" y="0"/>
                  <a:pt x="64472" y="0"/>
                </a:cubicBezTo>
                <a:lnTo>
                  <a:pt x="9785305" y="0"/>
                </a:lnTo>
                <a:cubicBezTo>
                  <a:pt x="9785305" y="0"/>
                  <a:pt x="9876651" y="19431"/>
                  <a:pt x="9841884" y="112776"/>
                </a:cubicBezTo>
                <a:lnTo>
                  <a:pt x="9676721" y="350044"/>
                </a:lnTo>
                <a:cubicBezTo>
                  <a:pt x="9676721" y="350044"/>
                  <a:pt x="9633287" y="423958"/>
                  <a:pt x="9494127" y="443389"/>
                </a:cubicBezTo>
                <a:lnTo>
                  <a:pt x="355651" y="443389"/>
                </a:lnTo>
                <a:close/>
              </a:path>
            </a:pathLst>
          </a:custGeom>
          <a:solidFill>
            <a:srgbClr val="FBB23B"/>
          </a:solidFill>
          <a:ln w="9525" cap="flat">
            <a:noFill/>
            <a:prstDash val="solid"/>
            <a:miter/>
          </a:ln>
        </p:spPr>
        <p:txBody>
          <a:bodyPr rtlCol="0" anchor="ctr"/>
          <a:lstStyle/>
          <a:p>
            <a:endParaRPr lang="en-IN" dirty="0"/>
          </a:p>
        </p:txBody>
      </p:sp>
      <p:sp>
        <p:nvSpPr>
          <p:cNvPr id="5" name="Freeform: Shape 20">
            <a:extLst>
              <a:ext uri="{FF2B5EF4-FFF2-40B4-BE49-F238E27FC236}">
                <a16:creationId xmlns="" xmlns:a16="http://schemas.microsoft.com/office/drawing/2014/main" id="{464348D4-AA19-86BA-D1E1-D77443760643}"/>
              </a:ext>
            </a:extLst>
          </p:cNvPr>
          <p:cNvSpPr/>
          <p:nvPr/>
        </p:nvSpPr>
        <p:spPr>
          <a:xfrm>
            <a:off x="2009422" y="6152185"/>
            <a:ext cx="8037689" cy="474393"/>
          </a:xfrm>
          <a:custGeom>
            <a:avLst/>
            <a:gdLst>
              <a:gd name="connsiteX0" fmla="*/ 0 w 9767030"/>
              <a:gd name="connsiteY0" fmla="*/ 0 h 282511"/>
              <a:gd name="connsiteX1" fmla="*/ 131731 w 9767030"/>
              <a:gd name="connsiteY1" fmla="*/ 189166 h 282511"/>
              <a:gd name="connsiteX2" fmla="*/ 314325 w 9767030"/>
              <a:gd name="connsiteY2" fmla="*/ 282511 h 282511"/>
              <a:gd name="connsiteX3" fmla="*/ 9452705 w 9767030"/>
              <a:gd name="connsiteY3" fmla="*/ 282511 h 282511"/>
              <a:gd name="connsiteX4" fmla="*/ 9635299 w 9767030"/>
              <a:gd name="connsiteY4" fmla="*/ 189166 h 282511"/>
              <a:gd name="connsiteX5" fmla="*/ 9767030 w 9767030"/>
              <a:gd name="connsiteY5" fmla="*/ 0 h 282511"/>
              <a:gd name="connsiteX6" fmla="*/ 0 w 9767030"/>
              <a:gd name="connsiteY6" fmla="*/ 0 h 282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67030" h="282511">
                <a:moveTo>
                  <a:pt x="0" y="0"/>
                </a:moveTo>
                <a:lnTo>
                  <a:pt x="131731" y="189166"/>
                </a:lnTo>
                <a:cubicBezTo>
                  <a:pt x="131731" y="189166"/>
                  <a:pt x="175165" y="263080"/>
                  <a:pt x="314325" y="282511"/>
                </a:cubicBezTo>
                <a:lnTo>
                  <a:pt x="9452705" y="282511"/>
                </a:lnTo>
                <a:cubicBezTo>
                  <a:pt x="9591865" y="263080"/>
                  <a:pt x="9635299" y="189166"/>
                  <a:pt x="9635299" y="189166"/>
                </a:cubicBezTo>
                <a:lnTo>
                  <a:pt x="9767030" y="0"/>
                </a:lnTo>
                <a:lnTo>
                  <a:pt x="0" y="0"/>
                </a:lnTo>
                <a:close/>
              </a:path>
            </a:pathLst>
          </a:custGeom>
          <a:solidFill>
            <a:srgbClr val="7B603B"/>
          </a:solidFill>
          <a:ln w="9525" cap="flat">
            <a:noFill/>
            <a:prstDash val="solid"/>
            <a:miter/>
          </a:ln>
        </p:spPr>
        <p:txBody>
          <a:bodyPr rtlCol="0" anchor="ctr"/>
          <a:lstStyle/>
          <a:p>
            <a:endParaRPr lang="en-IN"/>
          </a:p>
        </p:txBody>
      </p:sp>
      <p:sp>
        <p:nvSpPr>
          <p:cNvPr id="6" name="Freeform: Shape 21">
            <a:extLst>
              <a:ext uri="{FF2B5EF4-FFF2-40B4-BE49-F238E27FC236}">
                <a16:creationId xmlns="" xmlns:a16="http://schemas.microsoft.com/office/drawing/2014/main" id="{800B27EE-0920-D788-DD4A-FFF4D0958476}"/>
              </a:ext>
            </a:extLst>
          </p:cNvPr>
          <p:cNvSpPr/>
          <p:nvPr/>
        </p:nvSpPr>
        <p:spPr>
          <a:xfrm>
            <a:off x="5011122" y="5958840"/>
            <a:ext cx="1799985" cy="227704"/>
          </a:xfrm>
          <a:custGeom>
            <a:avLst/>
            <a:gdLst>
              <a:gd name="connsiteX0" fmla="*/ 0 w 1821370"/>
              <a:gd name="connsiteY0" fmla="*/ 0 h 230409"/>
              <a:gd name="connsiteX1" fmla="*/ 1821370 w 1821370"/>
              <a:gd name="connsiteY1" fmla="*/ 0 h 230409"/>
              <a:gd name="connsiteX2" fmla="*/ 1821370 w 1821370"/>
              <a:gd name="connsiteY2" fmla="*/ 230410 h 230409"/>
              <a:gd name="connsiteX3" fmla="*/ 0 w 1821370"/>
              <a:gd name="connsiteY3" fmla="*/ 230410 h 230409"/>
            </a:gdLst>
            <a:ahLst/>
            <a:cxnLst>
              <a:cxn ang="0">
                <a:pos x="connsiteX0" y="connsiteY0"/>
              </a:cxn>
              <a:cxn ang="0">
                <a:pos x="connsiteX1" y="connsiteY1"/>
              </a:cxn>
              <a:cxn ang="0">
                <a:pos x="connsiteX2" y="connsiteY2"/>
              </a:cxn>
              <a:cxn ang="0">
                <a:pos x="connsiteX3" y="connsiteY3"/>
              </a:cxn>
            </a:cxnLst>
            <a:rect l="l" t="t" r="r" b="b"/>
            <a:pathLst>
              <a:path w="1821370" h="230409">
                <a:moveTo>
                  <a:pt x="0" y="0"/>
                </a:moveTo>
                <a:lnTo>
                  <a:pt x="1821370" y="0"/>
                </a:lnTo>
                <a:lnTo>
                  <a:pt x="1821370" y="230410"/>
                </a:lnTo>
                <a:lnTo>
                  <a:pt x="0" y="230410"/>
                </a:lnTo>
                <a:close/>
              </a:path>
            </a:pathLst>
          </a:custGeom>
          <a:solidFill>
            <a:srgbClr val="634D2F"/>
          </a:solidFill>
          <a:ln w="9525" cap="flat">
            <a:noFill/>
            <a:prstDash val="solid"/>
            <a:miter/>
          </a:ln>
        </p:spPr>
        <p:txBody>
          <a:bodyPr rtlCol="0" anchor="ctr"/>
          <a:lstStyle/>
          <a:p>
            <a:endParaRPr lang="en-IN"/>
          </a:p>
        </p:txBody>
      </p:sp>
      <p:sp>
        <p:nvSpPr>
          <p:cNvPr id="7" name="TextBox 6">
            <a:extLst>
              <a:ext uri="{FF2B5EF4-FFF2-40B4-BE49-F238E27FC236}">
                <a16:creationId xmlns="" xmlns:a16="http://schemas.microsoft.com/office/drawing/2014/main" id="{936925E8-5742-84D3-455B-9B0D1608388B}"/>
              </a:ext>
            </a:extLst>
          </p:cNvPr>
          <p:cNvSpPr txBox="1"/>
          <p:nvPr/>
        </p:nvSpPr>
        <p:spPr>
          <a:xfrm>
            <a:off x="3513881" y="0"/>
            <a:ext cx="5578763" cy="646331"/>
          </a:xfrm>
          <a:prstGeom prst="rect">
            <a:avLst/>
          </a:prstGeom>
          <a:solidFill>
            <a:schemeClr val="accent2">
              <a:lumMod val="60000"/>
              <a:lumOff val="40000"/>
            </a:schemeClr>
          </a:solidFill>
          <a:ln>
            <a:solidFill>
              <a:schemeClr val="bg1"/>
            </a:solidFill>
          </a:ln>
        </p:spPr>
        <p:txBody>
          <a:bodyPr wrap="square" rtlCol="0">
            <a:spAutoFit/>
          </a:bodyPr>
          <a:lstStyle/>
          <a:p>
            <a:pPr algn="ctr"/>
            <a:r>
              <a:rPr lang="en-IN" sz="3600" dirty="0" smtClean="0">
                <a:latin typeface="Noto Sans SemiBold" panose="020B0702040504020204" pitchFamily="34" charset="0"/>
                <a:ea typeface="Noto Sans SemiBold" panose="020B0702040504020204" pitchFamily="34" charset="0"/>
                <a:cs typeface="Noto Sans SemiBold" panose="020B0702040504020204" pitchFamily="34" charset="0"/>
              </a:rPr>
              <a:t>Conclusion</a:t>
            </a:r>
            <a:endParaRPr lang="en-IN" sz="3600" dirty="0">
              <a:latin typeface="Noto Sans SemiBold" panose="020B0702040504020204" pitchFamily="34" charset="0"/>
              <a:ea typeface="Noto Sans SemiBold" panose="020B0702040504020204" pitchFamily="34" charset="0"/>
              <a:cs typeface="Noto Sans SemiBold" panose="020B0702040504020204" pitchFamily="34" charset="0"/>
            </a:endParaRPr>
          </a:p>
        </p:txBody>
      </p:sp>
      <p:sp>
        <p:nvSpPr>
          <p:cNvPr id="8" name="Flowchart: Alternate Process 7"/>
          <p:cNvSpPr/>
          <p:nvPr/>
        </p:nvSpPr>
        <p:spPr>
          <a:xfrm>
            <a:off x="1851377" y="1168193"/>
            <a:ext cx="8432801" cy="4479638"/>
          </a:xfrm>
          <a:prstGeom prst="flowChartAlternateProcess">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2280355" y="1879505"/>
            <a:ext cx="7574843" cy="3046988"/>
          </a:xfrm>
          <a:prstGeom prst="rect">
            <a:avLst/>
          </a:prstGeom>
        </p:spPr>
        <p:txBody>
          <a:bodyPr wrap="square">
            <a:spAutoFit/>
          </a:bodyPr>
          <a:lstStyle/>
          <a:p>
            <a:pPr algn="just"/>
            <a:r>
              <a:rPr lang="en-US" sz="2400" dirty="0"/>
              <a:t>To sum up, our research examined how well different machine learning models identified cyberbullying in text data written in Bengali. Support Vector Machine (SVM) was the best performing model among those examined; it demonstrated good accuracy and stable performance at various folds. All in all, our results highlight the importance of employing advanced machine learning techniques to tackle social issues in the digital space.</a:t>
            </a:r>
          </a:p>
        </p:txBody>
      </p:sp>
    </p:spTree>
    <p:extLst>
      <p:ext uri="{BB962C8B-B14F-4D97-AF65-F5344CB8AC3E}">
        <p14:creationId xmlns:p14="http://schemas.microsoft.com/office/powerpoint/2010/main" val="12737914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17" name="Rectangle: Rounded Corners 16">
            <a:extLst>
              <a:ext uri="{FF2B5EF4-FFF2-40B4-BE49-F238E27FC236}">
                <a16:creationId xmlns="" xmlns:a16="http://schemas.microsoft.com/office/drawing/2014/main" id="{72527B32-61CF-42B2-583F-3D1FFF96C49B}"/>
              </a:ext>
            </a:extLst>
          </p:cNvPr>
          <p:cNvSpPr/>
          <p:nvPr/>
        </p:nvSpPr>
        <p:spPr>
          <a:xfrm>
            <a:off x="1004711" y="1888311"/>
            <a:ext cx="10871200" cy="4356221"/>
          </a:xfrm>
          <a:prstGeom prst="roundRect">
            <a:avLst>
              <a:gd name="adj" fmla="val 14490"/>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 xmlns:a16="http://schemas.microsoft.com/office/drawing/2014/main" id="{A6CB8E3D-A636-EF36-DEA9-138C8D6A7E94}"/>
              </a:ext>
            </a:extLst>
          </p:cNvPr>
          <p:cNvSpPr/>
          <p:nvPr/>
        </p:nvSpPr>
        <p:spPr>
          <a:xfrm>
            <a:off x="677333" y="1433688"/>
            <a:ext cx="11322756" cy="4991482"/>
          </a:xfrm>
          <a:prstGeom prst="roundRect">
            <a:avLst>
              <a:gd name="adj" fmla="val 5161"/>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 xmlns:a16="http://schemas.microsoft.com/office/drawing/2014/main" id="{112CBDBC-FD4F-DC4D-99B5-585997C9ACB4}"/>
              </a:ext>
            </a:extLst>
          </p:cNvPr>
          <p:cNvGrpSpPr/>
          <p:nvPr/>
        </p:nvGrpSpPr>
        <p:grpSpPr>
          <a:xfrm>
            <a:off x="1004711" y="1595854"/>
            <a:ext cx="686914" cy="130292"/>
            <a:chOff x="5473843" y="2812513"/>
            <a:chExt cx="686914" cy="130292"/>
          </a:xfrm>
        </p:grpSpPr>
        <p:sp>
          <p:nvSpPr>
            <p:cNvPr id="19" name="Oval 18">
              <a:extLst>
                <a:ext uri="{FF2B5EF4-FFF2-40B4-BE49-F238E27FC236}">
                  <a16:creationId xmlns="" xmlns:a16="http://schemas.microsoft.com/office/drawing/2014/main" id="{1D50C118-8A0B-0484-5337-AF8D7F2D921E}"/>
                </a:ext>
              </a:extLst>
            </p:cNvPr>
            <p:cNvSpPr/>
            <p:nvPr/>
          </p:nvSpPr>
          <p:spPr>
            <a:xfrm>
              <a:off x="5473843"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a:extLst>
                <a:ext uri="{FF2B5EF4-FFF2-40B4-BE49-F238E27FC236}">
                  <a16:creationId xmlns="" xmlns:a16="http://schemas.microsoft.com/office/drawing/2014/main" id="{2B0DB7DF-893B-0D29-6B42-0621B13D9171}"/>
                </a:ext>
              </a:extLst>
            </p:cNvPr>
            <p:cNvSpPr/>
            <p:nvPr/>
          </p:nvSpPr>
          <p:spPr>
            <a:xfrm>
              <a:off x="5752154"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Oval 20">
              <a:extLst>
                <a:ext uri="{FF2B5EF4-FFF2-40B4-BE49-F238E27FC236}">
                  <a16:creationId xmlns="" xmlns:a16="http://schemas.microsoft.com/office/drawing/2014/main" id="{D7548DAA-365F-FAD0-48C5-C731FF5C5BC5}"/>
                </a:ext>
              </a:extLst>
            </p:cNvPr>
            <p:cNvSpPr/>
            <p:nvPr/>
          </p:nvSpPr>
          <p:spPr>
            <a:xfrm>
              <a:off x="6030465"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Rectangle 9"/>
          <p:cNvSpPr/>
          <p:nvPr/>
        </p:nvSpPr>
        <p:spPr>
          <a:xfrm>
            <a:off x="3024968" y="5841"/>
            <a:ext cx="6741637" cy="1200535"/>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References</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11" name="Flowchart: Alternate Process 10"/>
          <p:cNvSpPr/>
          <p:nvPr/>
        </p:nvSpPr>
        <p:spPr>
          <a:xfrm>
            <a:off x="1004711" y="1888310"/>
            <a:ext cx="10871199" cy="4356221"/>
          </a:xfrm>
          <a:prstGeom prst="flowChartAlternateProcess">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1225946" y="2063021"/>
            <a:ext cx="10225530" cy="4524315"/>
          </a:xfrm>
          <a:prstGeom prst="rect">
            <a:avLst/>
          </a:prstGeom>
          <a:noFill/>
        </p:spPr>
        <p:txBody>
          <a:bodyPr wrap="square" rtlCol="0">
            <a:spAutoFit/>
          </a:bodyPr>
          <a:lstStyle/>
          <a:p>
            <a:pPr algn="just"/>
            <a:r>
              <a:rPr lang="en-US" dirty="0" smtClean="0"/>
              <a:t>[</a:t>
            </a:r>
            <a:r>
              <a:rPr lang="en-US" dirty="0"/>
              <a:t>1] Cyberbullying. (</a:t>
            </a:r>
            <a:r>
              <a:rPr lang="en-US" dirty="0" err="1"/>
              <a:t>n.d.</a:t>
            </a:r>
            <a:r>
              <a:rPr lang="en-US" dirty="0"/>
              <a:t>). </a:t>
            </a:r>
            <a:r>
              <a:rPr lang="en-US" dirty="0">
                <a:hlinkClick r:id="rId2"/>
              </a:rPr>
              <a:t>https://</a:t>
            </a:r>
            <a:r>
              <a:rPr lang="en-US" dirty="0" smtClean="0">
                <a:hlinkClick r:id="rId2"/>
              </a:rPr>
              <a:t>en.wikipedia.org/wiki/Cyberbullying</a:t>
            </a:r>
            <a:endParaRPr lang="en-US" dirty="0" smtClean="0"/>
          </a:p>
          <a:p>
            <a:pPr algn="just"/>
            <a:endParaRPr lang="en-US" dirty="0"/>
          </a:p>
          <a:p>
            <a:pPr algn="just"/>
            <a:r>
              <a:rPr lang="en-US" dirty="0"/>
              <a:t>[2] Cyberbullying – Law and Legal Definitions US Legal</a:t>
            </a:r>
            <a:r>
              <a:rPr lang="en-US" dirty="0" smtClean="0"/>
              <a:t>.</a:t>
            </a:r>
          </a:p>
          <a:p>
            <a:pPr algn="just"/>
            <a:endParaRPr lang="en-US" dirty="0"/>
          </a:p>
          <a:p>
            <a:pPr algn="just"/>
            <a:r>
              <a:rPr lang="en-US" dirty="0"/>
              <a:t>[3] An Educator’s Guide to Cyberbullying Brown Senate.gov, archived from</a:t>
            </a:r>
          </a:p>
          <a:p>
            <a:pPr algn="just"/>
            <a:r>
              <a:rPr lang="en-US" dirty="0"/>
              <a:t>the original on April 10, </a:t>
            </a:r>
            <a:r>
              <a:rPr lang="en-US" dirty="0" smtClean="0"/>
              <a:t>2011</a:t>
            </a:r>
          </a:p>
          <a:p>
            <a:pPr algn="just"/>
            <a:endParaRPr lang="en-US" dirty="0"/>
          </a:p>
          <a:p>
            <a:pPr algn="just"/>
            <a:r>
              <a:rPr lang="en-US" dirty="0"/>
              <a:t>[4] E. J. K. S. T. P. R. A. </a:t>
            </a:r>
            <a:r>
              <a:rPr lang="en-US" dirty="0" err="1"/>
              <a:t>Eri</a:t>
            </a:r>
            <a:r>
              <a:rPr lang="en-US" dirty="0"/>
              <a:t> Eli </a:t>
            </a:r>
            <a:r>
              <a:rPr lang="en-US" dirty="0" err="1"/>
              <a:t>lavindi</a:t>
            </a:r>
            <a:r>
              <a:rPr lang="en-US" dirty="0"/>
              <a:t>, ”Cyber-bullying Detection based </a:t>
            </a:r>
            <a:r>
              <a:rPr lang="en-US" dirty="0" smtClean="0"/>
              <a:t>on Machine Learning Method(</a:t>
            </a:r>
            <a:r>
              <a:rPr lang="en-US" dirty="0" err="1" smtClean="0"/>
              <a:t>CaseStudy</a:t>
            </a:r>
            <a:r>
              <a:rPr lang="en-US" dirty="0"/>
              <a:t>: Instagram Comment Section</a:t>
            </a:r>
            <a:r>
              <a:rPr lang="en-US" dirty="0" smtClean="0"/>
              <a:t>),”Journal </a:t>
            </a:r>
            <a:r>
              <a:rPr lang="en-US" dirty="0"/>
              <a:t>of Applied Information and Communication Technologies, </a:t>
            </a:r>
            <a:r>
              <a:rPr lang="en-US" dirty="0" smtClean="0"/>
              <a:t>vol.8</a:t>
            </a:r>
            <a:r>
              <a:rPr lang="en-US" dirty="0"/>
              <a:t>, pp. 223-226, 2023</a:t>
            </a:r>
            <a:r>
              <a:rPr lang="en-US" dirty="0" smtClean="0"/>
              <a:t>.</a:t>
            </a:r>
          </a:p>
          <a:p>
            <a:pPr algn="just"/>
            <a:endParaRPr lang="en-US" dirty="0"/>
          </a:p>
          <a:p>
            <a:pPr algn="just"/>
            <a:r>
              <a:rPr lang="en-US" dirty="0"/>
              <a:t>[5] N. B. a. M. H. H. Rahman, ”Toxicity Detection on Bengali </a:t>
            </a:r>
            <a:r>
              <a:rPr lang="en-US" dirty="0" smtClean="0"/>
              <a:t>Social Media </a:t>
            </a:r>
            <a:r>
              <a:rPr lang="en-US" dirty="0"/>
              <a:t>Comments using Supervised Models,” in 2019 2nd </a:t>
            </a:r>
            <a:r>
              <a:rPr lang="en-US" dirty="0" smtClean="0"/>
              <a:t>International Conference </a:t>
            </a:r>
            <a:r>
              <a:rPr lang="en-US" dirty="0"/>
              <a:t>on Innovation in Engineering and Technology (ICIET),</a:t>
            </a:r>
          </a:p>
          <a:p>
            <a:pPr algn="just"/>
            <a:r>
              <a:rPr lang="en-US" dirty="0"/>
              <a:t>Dhaka, Bangladesh, 23-24 December 2019.</a:t>
            </a:r>
          </a:p>
          <a:p>
            <a:endParaRPr lang="en-US" dirty="0" smtClean="0"/>
          </a:p>
          <a:p>
            <a:endParaRPr lang="en-US" dirty="0"/>
          </a:p>
        </p:txBody>
      </p:sp>
    </p:spTree>
    <p:extLst>
      <p:ext uri="{BB962C8B-B14F-4D97-AF65-F5344CB8AC3E}">
        <p14:creationId xmlns:p14="http://schemas.microsoft.com/office/powerpoint/2010/main" val="17123576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17" name="Rectangle: Rounded Corners 16">
            <a:extLst>
              <a:ext uri="{FF2B5EF4-FFF2-40B4-BE49-F238E27FC236}">
                <a16:creationId xmlns="" xmlns:a16="http://schemas.microsoft.com/office/drawing/2014/main" id="{72527B32-61CF-42B2-583F-3D1FFF96C49B}"/>
              </a:ext>
            </a:extLst>
          </p:cNvPr>
          <p:cNvSpPr/>
          <p:nvPr/>
        </p:nvSpPr>
        <p:spPr>
          <a:xfrm>
            <a:off x="1004711" y="1888311"/>
            <a:ext cx="10871200" cy="4356221"/>
          </a:xfrm>
          <a:prstGeom prst="roundRect">
            <a:avLst>
              <a:gd name="adj" fmla="val 14490"/>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 xmlns:a16="http://schemas.microsoft.com/office/drawing/2014/main" id="{A6CB8E3D-A636-EF36-DEA9-138C8D6A7E94}"/>
              </a:ext>
            </a:extLst>
          </p:cNvPr>
          <p:cNvSpPr/>
          <p:nvPr/>
        </p:nvSpPr>
        <p:spPr>
          <a:xfrm>
            <a:off x="677333" y="1433688"/>
            <a:ext cx="11322756" cy="4991482"/>
          </a:xfrm>
          <a:prstGeom prst="roundRect">
            <a:avLst>
              <a:gd name="adj" fmla="val 5161"/>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 xmlns:a16="http://schemas.microsoft.com/office/drawing/2014/main" id="{112CBDBC-FD4F-DC4D-99B5-585997C9ACB4}"/>
              </a:ext>
            </a:extLst>
          </p:cNvPr>
          <p:cNvGrpSpPr/>
          <p:nvPr/>
        </p:nvGrpSpPr>
        <p:grpSpPr>
          <a:xfrm>
            <a:off x="1004711" y="1595854"/>
            <a:ext cx="686914" cy="130292"/>
            <a:chOff x="5473843" y="2812513"/>
            <a:chExt cx="686914" cy="130292"/>
          </a:xfrm>
        </p:grpSpPr>
        <p:sp>
          <p:nvSpPr>
            <p:cNvPr id="19" name="Oval 18">
              <a:extLst>
                <a:ext uri="{FF2B5EF4-FFF2-40B4-BE49-F238E27FC236}">
                  <a16:creationId xmlns="" xmlns:a16="http://schemas.microsoft.com/office/drawing/2014/main" id="{1D50C118-8A0B-0484-5337-AF8D7F2D921E}"/>
                </a:ext>
              </a:extLst>
            </p:cNvPr>
            <p:cNvSpPr/>
            <p:nvPr/>
          </p:nvSpPr>
          <p:spPr>
            <a:xfrm>
              <a:off x="5473843"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a:extLst>
                <a:ext uri="{FF2B5EF4-FFF2-40B4-BE49-F238E27FC236}">
                  <a16:creationId xmlns="" xmlns:a16="http://schemas.microsoft.com/office/drawing/2014/main" id="{2B0DB7DF-893B-0D29-6B42-0621B13D9171}"/>
                </a:ext>
              </a:extLst>
            </p:cNvPr>
            <p:cNvSpPr/>
            <p:nvPr/>
          </p:nvSpPr>
          <p:spPr>
            <a:xfrm>
              <a:off x="5752154"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Oval 20">
              <a:extLst>
                <a:ext uri="{FF2B5EF4-FFF2-40B4-BE49-F238E27FC236}">
                  <a16:creationId xmlns="" xmlns:a16="http://schemas.microsoft.com/office/drawing/2014/main" id="{D7548DAA-365F-FAD0-48C5-C731FF5C5BC5}"/>
                </a:ext>
              </a:extLst>
            </p:cNvPr>
            <p:cNvSpPr/>
            <p:nvPr/>
          </p:nvSpPr>
          <p:spPr>
            <a:xfrm>
              <a:off x="6030465"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Rectangle 9"/>
          <p:cNvSpPr/>
          <p:nvPr/>
        </p:nvSpPr>
        <p:spPr>
          <a:xfrm>
            <a:off x="3024968" y="5841"/>
            <a:ext cx="6741637" cy="1200535"/>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References(Continue)</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11" name="Flowchart: Alternate Process 10"/>
          <p:cNvSpPr/>
          <p:nvPr/>
        </p:nvSpPr>
        <p:spPr>
          <a:xfrm>
            <a:off x="1004712" y="1888311"/>
            <a:ext cx="10871199" cy="4356221"/>
          </a:xfrm>
          <a:prstGeom prst="flowChartAlternateProcess">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p>
        </p:txBody>
      </p:sp>
      <p:sp>
        <p:nvSpPr>
          <p:cNvPr id="2" name="TextBox 1"/>
          <p:cNvSpPr txBox="1"/>
          <p:nvPr/>
        </p:nvSpPr>
        <p:spPr>
          <a:xfrm>
            <a:off x="1283022" y="2345896"/>
            <a:ext cx="10503842" cy="2862322"/>
          </a:xfrm>
          <a:prstGeom prst="rect">
            <a:avLst/>
          </a:prstGeom>
          <a:noFill/>
        </p:spPr>
        <p:txBody>
          <a:bodyPr wrap="square" rtlCol="0">
            <a:spAutoFit/>
          </a:bodyPr>
          <a:lstStyle/>
          <a:p>
            <a:pPr algn="just"/>
            <a:r>
              <a:rPr lang="en-US" dirty="0"/>
              <a:t>[6] M. R. M. H. N. a. S. M. M. H. C. S. </a:t>
            </a:r>
            <a:r>
              <a:rPr lang="en-US" dirty="0" err="1"/>
              <a:t>Ahammed</a:t>
            </a:r>
            <a:r>
              <a:rPr lang="en-US" dirty="0"/>
              <a:t>, ”Implementation of Machine Learning to Detect Hate Speech in Bangla Language,” 8th International Conference System Modeling and Advancement in Research Trends (SMART), India,doi:10.1109/SMART46866.2019.9117214, pp. 317-320, 2019.</a:t>
            </a:r>
          </a:p>
          <a:p>
            <a:pPr algn="just"/>
            <a:endParaRPr lang="en-US" dirty="0"/>
          </a:p>
          <a:p>
            <a:pPr algn="just"/>
            <a:r>
              <a:rPr lang="en-US" dirty="0"/>
              <a:t> [7] K. A. U. a. M. M. A. P. A. Akhter, ”Cyber Bullying Detection and Classification using Multinomial Naive Bayes and Fuzzy Logic,” Int. J. Math. Sci. </a:t>
            </a:r>
            <a:r>
              <a:rPr lang="en-US" dirty="0" err="1"/>
              <a:t>Comput</a:t>
            </a:r>
            <a:r>
              <a:rPr lang="en-US" dirty="0"/>
              <a:t>, vol. 5, no. </a:t>
            </a:r>
            <a:r>
              <a:rPr lang="en-US" dirty="0" err="1"/>
              <a:t>doi</a:t>
            </a:r>
            <a:r>
              <a:rPr lang="en-US" dirty="0"/>
              <a:t>: 10.5815/ijmsc.2019.04.01, p. 1–12, 2019.</a:t>
            </a:r>
          </a:p>
          <a:p>
            <a:pPr algn="just"/>
            <a:endParaRPr lang="en-US" dirty="0"/>
          </a:p>
          <a:p>
            <a:pPr algn="just"/>
            <a:r>
              <a:rPr lang="en-US" dirty="0"/>
              <a:t> [8] S. B. C. a. A. H. R. R. Dalvi, ”Detecting A Twitter Cyberbullying Using Machine Learning,” 2020 4th International Conference on Intelligent Computing and Control Systems (ICICCS), Madurai, India no. </a:t>
            </a:r>
            <a:r>
              <a:rPr lang="en-US" dirty="0" err="1"/>
              <a:t>doi</a:t>
            </a:r>
            <a:r>
              <a:rPr lang="en-US" dirty="0"/>
              <a:t>: 10.1109/ICICCS48265.2020.pp. 297-301, 202</a:t>
            </a:r>
          </a:p>
        </p:txBody>
      </p:sp>
    </p:spTree>
    <p:extLst>
      <p:ext uri="{BB962C8B-B14F-4D97-AF65-F5344CB8AC3E}">
        <p14:creationId xmlns:p14="http://schemas.microsoft.com/office/powerpoint/2010/main" val="42157946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6D7BCA38-9C10-0ECE-1088-A68F6F46F1B8}"/>
              </a:ext>
            </a:extLst>
          </p:cNvPr>
          <p:cNvSpPr txBox="1"/>
          <p:nvPr/>
        </p:nvSpPr>
        <p:spPr>
          <a:xfrm>
            <a:off x="3996713" y="2614852"/>
            <a:ext cx="4198586" cy="1200329"/>
          </a:xfrm>
          <a:prstGeom prst="rect">
            <a:avLst/>
          </a:prstGeom>
          <a:noFill/>
        </p:spPr>
        <p:txBody>
          <a:bodyPr wrap="none" rtlCol="0">
            <a:spAutoFit/>
          </a:bodyPr>
          <a:lstStyle/>
          <a:p>
            <a:pPr algn="ctr"/>
            <a:r>
              <a:rPr lang="en-US" sz="7200" b="1" dirty="0" smtClean="0">
                <a:solidFill>
                  <a:schemeClr val="accent2">
                    <a:lumMod val="50000"/>
                  </a:schemeClr>
                </a:solidFill>
                <a:latin typeface="Noto Sans" panose="020B0502040504020204" pitchFamily="34" charset="0"/>
                <a:ea typeface="Noto Sans" panose="020B0502040504020204" pitchFamily="34" charset="0"/>
                <a:cs typeface="Noto Sans" panose="020B0502040504020204" pitchFamily="34" charset="0"/>
              </a:rPr>
              <a:t>THANKS!</a:t>
            </a:r>
            <a:endParaRPr lang="en-IN" sz="7200" b="1" dirty="0">
              <a:solidFill>
                <a:schemeClr val="accent2">
                  <a:lumMod val="50000"/>
                </a:schemeClr>
              </a:solidFill>
              <a:latin typeface="Noto Sans" panose="020B0502040504020204" pitchFamily="34" charset="0"/>
              <a:ea typeface="Noto Sans" panose="020B0502040504020204" pitchFamily="34" charset="0"/>
              <a:cs typeface="Noto Sans" panose="020B0502040504020204" pitchFamily="34" charset="0"/>
            </a:endParaRPr>
          </a:p>
        </p:txBody>
      </p:sp>
      <p:sp>
        <p:nvSpPr>
          <p:cNvPr id="6" name="TextBox 5">
            <a:extLst>
              <a:ext uri="{FF2B5EF4-FFF2-40B4-BE49-F238E27FC236}">
                <a16:creationId xmlns="" xmlns:a16="http://schemas.microsoft.com/office/drawing/2014/main" id="{B2057DF6-737E-4C94-E24A-1153CE8E2047}"/>
              </a:ext>
            </a:extLst>
          </p:cNvPr>
          <p:cNvSpPr txBox="1"/>
          <p:nvPr/>
        </p:nvSpPr>
        <p:spPr>
          <a:xfrm>
            <a:off x="2408939" y="5310557"/>
            <a:ext cx="7374135" cy="2215991"/>
          </a:xfrm>
          <a:prstGeom prst="rect">
            <a:avLst/>
          </a:prstGeom>
          <a:noFill/>
        </p:spPr>
        <p:txBody>
          <a:bodyPr wrap="none" rtlCol="0">
            <a:spAutoFit/>
          </a:bodyPr>
          <a:lstStyle/>
          <a:p>
            <a:pPr algn="ctr"/>
            <a:r>
              <a:rPr lang="en-US" sz="13800" b="1" dirty="0">
                <a:solidFill>
                  <a:srgbClr val="634D2F">
                    <a:alpha val="5000"/>
                  </a:srgbClr>
                </a:solidFill>
                <a:latin typeface="Noto Sans" panose="020B0502040504020204" pitchFamily="34" charset="0"/>
                <a:ea typeface="Noto Sans" panose="020B0502040504020204" pitchFamily="34" charset="0"/>
                <a:cs typeface="Noto Sans" panose="020B0502040504020204" pitchFamily="34" charset="0"/>
              </a:rPr>
              <a:t>THANKS</a:t>
            </a:r>
            <a:endParaRPr lang="en-IN" sz="13800" b="1" dirty="0">
              <a:solidFill>
                <a:srgbClr val="634D2F">
                  <a:alpha val="5000"/>
                </a:srgbClr>
              </a:solidFill>
              <a:latin typeface="Noto Sans" panose="020B0502040504020204" pitchFamily="34" charset="0"/>
              <a:ea typeface="Noto Sans" panose="020B0502040504020204" pitchFamily="34" charset="0"/>
              <a:cs typeface="Noto Sans" panose="020B0502040504020204" pitchFamily="34" charset="0"/>
            </a:endParaRPr>
          </a:p>
        </p:txBody>
      </p:sp>
    </p:spTree>
    <p:extLst>
      <p:ext uri="{BB962C8B-B14F-4D97-AF65-F5344CB8AC3E}">
        <p14:creationId xmlns:p14="http://schemas.microsoft.com/office/powerpoint/2010/main" val="38674223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2" name="Rectangle 1"/>
          <p:cNvSpPr/>
          <p:nvPr/>
        </p:nvSpPr>
        <p:spPr>
          <a:xfrm>
            <a:off x="0" y="33391"/>
            <a:ext cx="5926667" cy="1140178"/>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Table of Content</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4" name="Rounded Rectangular Callout 3"/>
          <p:cNvSpPr/>
          <p:nvPr/>
        </p:nvSpPr>
        <p:spPr>
          <a:xfrm>
            <a:off x="213302" y="1371503"/>
            <a:ext cx="6195733" cy="4605866"/>
          </a:xfrm>
          <a:prstGeom prst="wedgeRoundRectCallou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q"/>
            </a:pPr>
            <a:r>
              <a:rPr lang="en-US" sz="3200" dirty="0" smtClean="0">
                <a:solidFill>
                  <a:schemeClr val="tx1"/>
                </a:solidFill>
              </a:rPr>
              <a:t> Introduction</a:t>
            </a:r>
          </a:p>
          <a:p>
            <a:pPr marL="285750" indent="-285750">
              <a:buFont typeface="Wingdings" panose="05000000000000000000" pitchFamily="2" charset="2"/>
              <a:buChar char="q"/>
            </a:pPr>
            <a:r>
              <a:rPr lang="en-US" sz="3200" dirty="0" smtClean="0">
                <a:solidFill>
                  <a:schemeClr val="tx1"/>
                </a:solidFill>
              </a:rPr>
              <a:t> Objectives</a:t>
            </a:r>
          </a:p>
          <a:p>
            <a:pPr marL="285750" indent="-285750">
              <a:buFont typeface="Wingdings" panose="05000000000000000000" pitchFamily="2" charset="2"/>
              <a:buChar char="q"/>
            </a:pPr>
            <a:r>
              <a:rPr lang="en-US" sz="3200" dirty="0" smtClean="0">
                <a:solidFill>
                  <a:schemeClr val="tx1"/>
                </a:solidFill>
              </a:rPr>
              <a:t> Data Set Description</a:t>
            </a:r>
          </a:p>
          <a:p>
            <a:pPr marL="285750" indent="-285750">
              <a:buFont typeface="Wingdings" panose="05000000000000000000" pitchFamily="2" charset="2"/>
              <a:buChar char="q"/>
            </a:pPr>
            <a:r>
              <a:rPr lang="en-US" sz="3200" dirty="0" smtClean="0">
                <a:solidFill>
                  <a:schemeClr val="tx1"/>
                </a:solidFill>
              </a:rPr>
              <a:t> Methodology</a:t>
            </a:r>
          </a:p>
          <a:p>
            <a:pPr marL="285750" indent="-285750">
              <a:buFont typeface="Wingdings" panose="05000000000000000000" pitchFamily="2" charset="2"/>
              <a:buChar char="q"/>
            </a:pPr>
            <a:r>
              <a:rPr lang="en-US" sz="3200" dirty="0" smtClean="0">
                <a:solidFill>
                  <a:schemeClr val="tx1"/>
                </a:solidFill>
              </a:rPr>
              <a:t> Model Evaluation and Analysis</a:t>
            </a:r>
          </a:p>
          <a:p>
            <a:pPr marL="285750" indent="-285750">
              <a:buFont typeface="Wingdings" panose="05000000000000000000" pitchFamily="2" charset="2"/>
              <a:buChar char="q"/>
            </a:pPr>
            <a:r>
              <a:rPr lang="en-US" sz="3200" dirty="0" smtClean="0">
                <a:solidFill>
                  <a:schemeClr val="tx1"/>
                </a:solidFill>
              </a:rPr>
              <a:t> Conclusion</a:t>
            </a:r>
          </a:p>
          <a:p>
            <a:pPr marL="285750" indent="-285750">
              <a:buFont typeface="Wingdings" panose="05000000000000000000" pitchFamily="2" charset="2"/>
              <a:buChar char="q"/>
            </a:pPr>
            <a:r>
              <a:rPr lang="en-US" sz="3200" dirty="0" smtClean="0">
                <a:solidFill>
                  <a:schemeClr val="tx1"/>
                </a:solidFill>
              </a:rPr>
              <a:t> References</a:t>
            </a:r>
          </a:p>
          <a:p>
            <a:endParaRPr lang="en-US" sz="3200" dirty="0"/>
          </a:p>
        </p:txBody>
      </p:sp>
      <p:grpSp>
        <p:nvGrpSpPr>
          <p:cNvPr id="38" name="Group 37">
            <a:extLst>
              <a:ext uri="{FF2B5EF4-FFF2-40B4-BE49-F238E27FC236}">
                <a16:creationId xmlns:lc="http://schemas.openxmlformats.org/drawingml/2006/lockedCanvas" xmlns:a16="http://schemas.microsoft.com/office/drawing/2014/main" xmlns="" id="{2D30C883-06A6-E966-0173-37C0D0E8F064}"/>
              </a:ext>
            </a:extLst>
          </p:cNvPr>
          <p:cNvGrpSpPr/>
          <p:nvPr/>
        </p:nvGrpSpPr>
        <p:grpSpPr>
          <a:xfrm flipH="1">
            <a:off x="5700889" y="1171902"/>
            <a:ext cx="6315289" cy="4878942"/>
            <a:chOff x="3624262" y="1524000"/>
            <a:chExt cx="4936711" cy="3813904"/>
          </a:xfrm>
        </p:grpSpPr>
        <p:sp>
          <p:nvSpPr>
            <p:cNvPr id="59" name="Freeform: Shape 5">
              <a:extLst>
                <a:ext uri="{FF2B5EF4-FFF2-40B4-BE49-F238E27FC236}">
                  <a16:creationId xmlns:lc="http://schemas.openxmlformats.org/drawingml/2006/lockedCanvas" xmlns:a16="http://schemas.microsoft.com/office/drawing/2014/main" xmlns="" id="{8DEE12A0-F3F2-5BF7-3E84-8A371713F5EE}"/>
                </a:ext>
              </a:extLst>
            </p:cNvPr>
            <p:cNvSpPr/>
            <p:nvPr/>
          </p:nvSpPr>
          <p:spPr>
            <a:xfrm>
              <a:off x="4403883" y="5192458"/>
              <a:ext cx="4157090" cy="145446"/>
            </a:xfrm>
            <a:custGeom>
              <a:avLst/>
              <a:gdLst>
                <a:gd name="connsiteX0" fmla="*/ 4059650 w 4157090"/>
                <a:gd name="connsiteY0" fmla="*/ 145447 h 145446"/>
                <a:gd name="connsiteX1" fmla="*/ 145447 w 4157090"/>
                <a:gd name="connsiteY1" fmla="*/ 145447 h 145446"/>
                <a:gd name="connsiteX2" fmla="*/ 0 w 4157090"/>
                <a:gd name="connsiteY2" fmla="*/ 0 h 145446"/>
                <a:gd name="connsiteX3" fmla="*/ 4157091 w 4157090"/>
                <a:gd name="connsiteY3" fmla="*/ 0 h 145446"/>
                <a:gd name="connsiteX4" fmla="*/ 4157091 w 4157090"/>
                <a:gd name="connsiteY4" fmla="*/ 48006 h 145446"/>
                <a:gd name="connsiteX5" fmla="*/ 4059650 w 4157090"/>
                <a:gd name="connsiteY5" fmla="*/ 145447 h 145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7090" h="145446">
                  <a:moveTo>
                    <a:pt x="4059650" y="145447"/>
                  </a:moveTo>
                  <a:lnTo>
                    <a:pt x="145447" y="145447"/>
                  </a:lnTo>
                  <a:cubicBezTo>
                    <a:pt x="65151" y="145447"/>
                    <a:pt x="0" y="80296"/>
                    <a:pt x="0" y="0"/>
                  </a:cubicBezTo>
                  <a:lnTo>
                    <a:pt x="4157091" y="0"/>
                  </a:lnTo>
                  <a:lnTo>
                    <a:pt x="4157091" y="48006"/>
                  </a:lnTo>
                  <a:cubicBezTo>
                    <a:pt x="4157091" y="101822"/>
                    <a:pt x="4113467" y="145447"/>
                    <a:pt x="4059650" y="145447"/>
                  </a:cubicBezTo>
                  <a:close/>
                </a:path>
              </a:pathLst>
            </a:custGeom>
            <a:solidFill>
              <a:srgbClr val="7B603B"/>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sp>
          <p:nvSpPr>
            <p:cNvPr id="60" name="Freeform: Shape 6">
              <a:extLst>
                <a:ext uri="{FF2B5EF4-FFF2-40B4-BE49-F238E27FC236}">
                  <a16:creationId xmlns:lc="http://schemas.openxmlformats.org/drawingml/2006/lockedCanvas" xmlns:a16="http://schemas.microsoft.com/office/drawing/2014/main" xmlns="" id="{DE82100D-2087-09F6-201D-49DC833DBDC9}"/>
                </a:ext>
              </a:extLst>
            </p:cNvPr>
            <p:cNvSpPr/>
            <p:nvPr/>
          </p:nvSpPr>
          <p:spPr>
            <a:xfrm>
              <a:off x="3624262" y="1524000"/>
              <a:ext cx="958214" cy="3710654"/>
            </a:xfrm>
            <a:custGeom>
              <a:avLst/>
              <a:gdLst>
                <a:gd name="connsiteX0" fmla="*/ 958215 w 958214"/>
                <a:gd name="connsiteY0" fmla="*/ 3704749 h 3710654"/>
                <a:gd name="connsiteX1" fmla="*/ 785908 w 958214"/>
                <a:gd name="connsiteY1" fmla="*/ 3710654 h 3710654"/>
                <a:gd name="connsiteX2" fmla="*/ 0 w 958214"/>
                <a:gd name="connsiteY2" fmla="*/ 31814 h 3710654"/>
                <a:gd name="connsiteX3" fmla="*/ 147733 w 958214"/>
                <a:gd name="connsiteY3" fmla="*/ 0 h 3710654"/>
                <a:gd name="connsiteX4" fmla="*/ 958215 w 958214"/>
                <a:gd name="connsiteY4" fmla="*/ 3704749 h 3710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8214" h="3710654">
                  <a:moveTo>
                    <a:pt x="958215" y="3704749"/>
                  </a:moveTo>
                  <a:lnTo>
                    <a:pt x="785908" y="3710654"/>
                  </a:lnTo>
                  <a:lnTo>
                    <a:pt x="0" y="31814"/>
                  </a:lnTo>
                  <a:lnTo>
                    <a:pt x="147733" y="0"/>
                  </a:lnTo>
                  <a:lnTo>
                    <a:pt x="958215" y="3704749"/>
                  </a:lnTo>
                  <a:close/>
                </a:path>
              </a:pathLst>
            </a:custGeom>
            <a:solidFill>
              <a:srgbClr val="7B603B"/>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1" name="Freeform: Shape 7">
              <a:extLst>
                <a:ext uri="{FF2B5EF4-FFF2-40B4-BE49-F238E27FC236}">
                  <a16:creationId xmlns:lc="http://schemas.openxmlformats.org/drawingml/2006/lockedCanvas" xmlns:a16="http://schemas.microsoft.com/office/drawing/2014/main" xmlns="" id="{6C863769-94EC-B0B8-06F6-16660C80613D}"/>
                </a:ext>
              </a:extLst>
            </p:cNvPr>
            <p:cNvSpPr/>
            <p:nvPr/>
          </p:nvSpPr>
          <p:spPr>
            <a:xfrm>
              <a:off x="3771994" y="1524000"/>
              <a:ext cx="1395412" cy="3702939"/>
            </a:xfrm>
            <a:custGeom>
              <a:avLst/>
              <a:gdLst>
                <a:gd name="connsiteX0" fmla="*/ 0 w 1395412"/>
                <a:gd name="connsiteY0" fmla="*/ 0 h 3702939"/>
                <a:gd name="connsiteX1" fmla="*/ 746284 w 1395412"/>
                <a:gd name="connsiteY1" fmla="*/ 595598 h 3702939"/>
                <a:gd name="connsiteX2" fmla="*/ 1395413 w 1395412"/>
                <a:gd name="connsiteY2" fmla="*/ 3426047 h 3702939"/>
                <a:gd name="connsiteX3" fmla="*/ 810101 w 1395412"/>
                <a:gd name="connsiteY3" fmla="*/ 3702939 h 3702939"/>
                <a:gd name="connsiteX4" fmla="*/ 0 w 1395412"/>
                <a:gd name="connsiteY4" fmla="*/ 0 h 370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412" h="3702939">
                  <a:moveTo>
                    <a:pt x="0" y="0"/>
                  </a:moveTo>
                  <a:lnTo>
                    <a:pt x="746284" y="595598"/>
                  </a:lnTo>
                  <a:lnTo>
                    <a:pt x="1395413" y="3426047"/>
                  </a:lnTo>
                  <a:lnTo>
                    <a:pt x="810101" y="3702939"/>
                  </a:lnTo>
                  <a:lnTo>
                    <a:pt x="0" y="0"/>
                  </a:lnTo>
                  <a:close/>
                </a:path>
              </a:pathLst>
            </a:custGeom>
            <a:solidFill>
              <a:srgbClr val="FEEDD2"/>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sp>
          <p:nvSpPr>
            <p:cNvPr id="62" name="Freeform: Shape 8">
              <a:extLst>
                <a:ext uri="{FF2B5EF4-FFF2-40B4-BE49-F238E27FC236}">
                  <a16:creationId xmlns:lc="http://schemas.openxmlformats.org/drawingml/2006/lockedCanvas" xmlns:a16="http://schemas.microsoft.com/office/drawing/2014/main" xmlns="" id="{83A6AE5A-E794-0E89-C683-4A8737DD714A}"/>
                </a:ext>
              </a:extLst>
            </p:cNvPr>
            <p:cNvSpPr/>
            <p:nvPr/>
          </p:nvSpPr>
          <p:spPr>
            <a:xfrm>
              <a:off x="3829620" y="1617916"/>
              <a:ext cx="1307020" cy="3454717"/>
            </a:xfrm>
            <a:custGeom>
              <a:avLst/>
              <a:gdLst>
                <a:gd name="connsiteX0" fmla="*/ 0 w 1307020"/>
                <a:gd name="connsiteY0" fmla="*/ 0 h 3454717"/>
                <a:gd name="connsiteX1" fmla="*/ 679990 w 1307020"/>
                <a:gd name="connsiteY1" fmla="*/ 522351 h 3454717"/>
                <a:gd name="connsiteX2" fmla="*/ 1307021 w 1307020"/>
                <a:gd name="connsiteY2" fmla="*/ 3279458 h 3454717"/>
                <a:gd name="connsiteX3" fmla="*/ 752856 w 1307020"/>
                <a:gd name="connsiteY3" fmla="*/ 3454718 h 3454717"/>
                <a:gd name="connsiteX4" fmla="*/ 0 w 1307020"/>
                <a:gd name="connsiteY4" fmla="*/ 0 h 34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7020" h="3454717">
                  <a:moveTo>
                    <a:pt x="0" y="0"/>
                  </a:moveTo>
                  <a:lnTo>
                    <a:pt x="679990" y="522351"/>
                  </a:lnTo>
                  <a:lnTo>
                    <a:pt x="1307021" y="3279458"/>
                  </a:lnTo>
                  <a:lnTo>
                    <a:pt x="752856" y="3454718"/>
                  </a:lnTo>
                  <a:lnTo>
                    <a:pt x="0" y="0"/>
                  </a:lnTo>
                  <a:close/>
                </a:path>
              </a:pathLst>
            </a:custGeom>
            <a:solidFill>
              <a:srgbClr val="7B603B"/>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sp>
          <p:nvSpPr>
            <p:cNvPr id="63" name="Freeform: Shape 10">
              <a:extLst>
                <a:ext uri="{FF2B5EF4-FFF2-40B4-BE49-F238E27FC236}">
                  <a16:creationId xmlns:lc="http://schemas.openxmlformats.org/drawingml/2006/lockedCanvas" xmlns:a16="http://schemas.microsoft.com/office/drawing/2014/main" xmlns="" id="{C307D3F5-2164-7FDF-F46C-1B8ED03628BA}"/>
                </a:ext>
              </a:extLst>
            </p:cNvPr>
            <p:cNvSpPr/>
            <p:nvPr/>
          </p:nvSpPr>
          <p:spPr>
            <a:xfrm>
              <a:off x="4567903" y="4950047"/>
              <a:ext cx="3993070" cy="278891"/>
            </a:xfrm>
            <a:custGeom>
              <a:avLst/>
              <a:gdLst>
                <a:gd name="connsiteX0" fmla="*/ 3993070 w 3993070"/>
                <a:gd name="connsiteY0" fmla="*/ 242411 h 278891"/>
                <a:gd name="connsiteX1" fmla="*/ 3471482 w 3993070"/>
                <a:gd name="connsiteY1" fmla="*/ 0 h 278891"/>
                <a:gd name="connsiteX2" fmla="*/ 599503 w 3993070"/>
                <a:gd name="connsiteY2" fmla="*/ 0 h 278891"/>
                <a:gd name="connsiteX3" fmla="*/ 0 w 3993070"/>
                <a:gd name="connsiteY3" fmla="*/ 278892 h 278891"/>
                <a:gd name="connsiteX4" fmla="*/ 3993070 w 3993070"/>
                <a:gd name="connsiteY4" fmla="*/ 242411 h 278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3070" h="278891">
                  <a:moveTo>
                    <a:pt x="3993070" y="242411"/>
                  </a:moveTo>
                  <a:lnTo>
                    <a:pt x="3471482" y="0"/>
                  </a:lnTo>
                  <a:lnTo>
                    <a:pt x="599503" y="0"/>
                  </a:lnTo>
                  <a:lnTo>
                    <a:pt x="0" y="278892"/>
                  </a:lnTo>
                  <a:lnTo>
                    <a:pt x="3993070" y="242411"/>
                  </a:lnTo>
                  <a:close/>
                </a:path>
              </a:pathLst>
            </a:custGeom>
            <a:solidFill>
              <a:srgbClr val="FEEDD2"/>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sp>
          <p:nvSpPr>
            <p:cNvPr id="64" name="Freeform: Shape 12">
              <a:extLst>
                <a:ext uri="{FF2B5EF4-FFF2-40B4-BE49-F238E27FC236}">
                  <a16:creationId xmlns:lc="http://schemas.openxmlformats.org/drawingml/2006/lockedCanvas" xmlns:a16="http://schemas.microsoft.com/office/drawing/2014/main" xmlns="" id="{40664FEC-0AC3-F67E-6F2B-A0C30D9B88B5}"/>
                </a:ext>
              </a:extLst>
            </p:cNvPr>
            <p:cNvSpPr/>
            <p:nvPr/>
          </p:nvSpPr>
          <p:spPr>
            <a:xfrm>
              <a:off x="5136641" y="4966334"/>
              <a:ext cx="1897951" cy="182880"/>
            </a:xfrm>
            <a:custGeom>
              <a:avLst/>
              <a:gdLst>
                <a:gd name="connsiteX0" fmla="*/ 0 w 1897951"/>
                <a:gd name="connsiteY0" fmla="*/ 182880 h 182880"/>
                <a:gd name="connsiteX1" fmla="*/ 1897952 w 1897951"/>
                <a:gd name="connsiteY1" fmla="*/ 182880 h 182880"/>
                <a:gd name="connsiteX2" fmla="*/ 1740122 w 1897951"/>
                <a:gd name="connsiteY2" fmla="*/ 0 h 182880"/>
                <a:gd name="connsiteX3" fmla="*/ 272987 w 1897951"/>
                <a:gd name="connsiteY3" fmla="*/ 0 h 182880"/>
                <a:gd name="connsiteX4" fmla="*/ 0 w 1897951"/>
                <a:gd name="connsiteY4" fmla="*/ 182880 h 182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7951" h="182880">
                  <a:moveTo>
                    <a:pt x="0" y="182880"/>
                  </a:moveTo>
                  <a:lnTo>
                    <a:pt x="1897952" y="182880"/>
                  </a:lnTo>
                  <a:lnTo>
                    <a:pt x="1740122" y="0"/>
                  </a:lnTo>
                  <a:lnTo>
                    <a:pt x="272987" y="0"/>
                  </a:lnTo>
                  <a:lnTo>
                    <a:pt x="0" y="182880"/>
                  </a:lnTo>
                  <a:close/>
                </a:path>
              </a:pathLst>
            </a:custGeom>
            <a:solidFill>
              <a:srgbClr val="7B603B"/>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5" name="Freeform: Shape 14">
              <a:extLst>
                <a:ext uri="{FF2B5EF4-FFF2-40B4-BE49-F238E27FC236}">
                  <a16:creationId xmlns:lc="http://schemas.openxmlformats.org/drawingml/2006/lockedCanvas" xmlns:a16="http://schemas.microsoft.com/office/drawing/2014/main" xmlns="" id="{E9E5F9D2-986A-1DED-58DB-A95CDA329EC9}"/>
                </a:ext>
              </a:extLst>
            </p:cNvPr>
            <p:cNvSpPr/>
            <p:nvPr/>
          </p:nvSpPr>
          <p:spPr>
            <a:xfrm>
              <a:off x="7289602" y="4983288"/>
              <a:ext cx="826792" cy="149066"/>
            </a:xfrm>
            <a:custGeom>
              <a:avLst/>
              <a:gdLst>
                <a:gd name="connsiteX0" fmla="*/ 9405 w 826792"/>
                <a:gd name="connsiteY0" fmla="*/ 0 h 149066"/>
                <a:gd name="connsiteX1" fmla="*/ 505752 w 826792"/>
                <a:gd name="connsiteY1" fmla="*/ 0 h 149066"/>
                <a:gd name="connsiteX2" fmla="*/ 529375 w 826792"/>
                <a:gd name="connsiteY2" fmla="*/ 4858 h 149066"/>
                <a:gd name="connsiteX3" fmla="*/ 820363 w 826792"/>
                <a:gd name="connsiteY3" fmla="*/ 128778 h 149066"/>
                <a:gd name="connsiteX4" fmla="*/ 816268 w 826792"/>
                <a:gd name="connsiteY4" fmla="*/ 149066 h 149066"/>
                <a:gd name="connsiteX5" fmla="*/ 161614 w 826792"/>
                <a:gd name="connsiteY5" fmla="*/ 149066 h 149066"/>
                <a:gd name="connsiteX6" fmla="*/ 101321 w 826792"/>
                <a:gd name="connsiteY6" fmla="*/ 122682 h 149066"/>
                <a:gd name="connsiteX7" fmla="*/ 2547 w 826792"/>
                <a:gd name="connsiteY7" fmla="*/ 15907 h 149066"/>
                <a:gd name="connsiteX8" fmla="*/ 9500 w 826792"/>
                <a:gd name="connsiteY8" fmla="*/ 95 h 149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6792" h="149066">
                  <a:moveTo>
                    <a:pt x="9405" y="0"/>
                  </a:moveTo>
                  <a:lnTo>
                    <a:pt x="505752" y="0"/>
                  </a:lnTo>
                  <a:cubicBezTo>
                    <a:pt x="513849" y="0"/>
                    <a:pt x="521945" y="1619"/>
                    <a:pt x="529375" y="4858"/>
                  </a:cubicBezTo>
                  <a:lnTo>
                    <a:pt x="820363" y="128778"/>
                  </a:lnTo>
                  <a:cubicBezTo>
                    <a:pt x="830936" y="133255"/>
                    <a:pt x="827697" y="149066"/>
                    <a:pt x="816268" y="149066"/>
                  </a:cubicBezTo>
                  <a:lnTo>
                    <a:pt x="161614" y="149066"/>
                  </a:lnTo>
                  <a:cubicBezTo>
                    <a:pt x="138754" y="149066"/>
                    <a:pt x="116847" y="139541"/>
                    <a:pt x="101321" y="122682"/>
                  </a:cubicBezTo>
                  <a:lnTo>
                    <a:pt x="2547" y="15907"/>
                  </a:lnTo>
                  <a:cubicBezTo>
                    <a:pt x="-3073" y="9906"/>
                    <a:pt x="1213" y="95"/>
                    <a:pt x="9500" y="95"/>
                  </a:cubicBezTo>
                  <a:close/>
                </a:path>
              </a:pathLst>
            </a:custGeom>
            <a:solidFill>
              <a:srgbClr val="FCD496"/>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6" name="Freeform: Shape 16">
              <a:extLst>
                <a:ext uri="{FF2B5EF4-FFF2-40B4-BE49-F238E27FC236}">
                  <a16:creationId xmlns:lc="http://schemas.openxmlformats.org/drawingml/2006/lockedCanvas" xmlns:a16="http://schemas.microsoft.com/office/drawing/2014/main" xmlns="" id="{AA396059-A1AC-D91B-C3CF-E09BF28515E0}"/>
                </a:ext>
              </a:extLst>
            </p:cNvPr>
            <p:cNvSpPr/>
            <p:nvPr/>
          </p:nvSpPr>
          <p:spPr>
            <a:xfrm rot="18770998">
              <a:off x="5415750" y="5058742"/>
              <a:ext cx="280701" cy="8001"/>
            </a:xfrm>
            <a:custGeom>
              <a:avLst/>
              <a:gdLst>
                <a:gd name="connsiteX0" fmla="*/ 0 w 280701"/>
                <a:gd name="connsiteY0" fmla="*/ 0 h 8001"/>
                <a:gd name="connsiteX1" fmla="*/ 280702 w 280701"/>
                <a:gd name="connsiteY1" fmla="*/ 0 h 8001"/>
                <a:gd name="connsiteX2" fmla="*/ 280702 w 280701"/>
                <a:gd name="connsiteY2" fmla="*/ 8001 h 8001"/>
                <a:gd name="connsiteX3" fmla="*/ 0 w 280701"/>
                <a:gd name="connsiteY3" fmla="*/ 8001 h 8001"/>
              </a:gdLst>
              <a:ahLst/>
              <a:cxnLst>
                <a:cxn ang="0">
                  <a:pos x="connsiteX0" y="connsiteY0"/>
                </a:cxn>
                <a:cxn ang="0">
                  <a:pos x="connsiteX1" y="connsiteY1"/>
                </a:cxn>
                <a:cxn ang="0">
                  <a:pos x="connsiteX2" y="connsiteY2"/>
                </a:cxn>
                <a:cxn ang="0">
                  <a:pos x="connsiteX3" y="connsiteY3"/>
                </a:cxn>
              </a:cxnLst>
              <a:rect l="l" t="t" r="r" b="b"/>
              <a:pathLst>
                <a:path w="280701" h="8001">
                  <a:moveTo>
                    <a:pt x="0" y="0"/>
                  </a:moveTo>
                  <a:lnTo>
                    <a:pt x="280702" y="0"/>
                  </a:lnTo>
                  <a:lnTo>
                    <a:pt x="280702" y="8001"/>
                  </a:lnTo>
                  <a:lnTo>
                    <a:pt x="0" y="8001"/>
                  </a:lnTo>
                  <a:close/>
                </a:path>
              </a:pathLst>
            </a:custGeom>
            <a:solidFill>
              <a:srgbClr val="EAEEF1"/>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7" name="Freeform: Shape 17">
              <a:extLst>
                <a:ext uri="{FF2B5EF4-FFF2-40B4-BE49-F238E27FC236}">
                  <a16:creationId xmlns:lc="http://schemas.openxmlformats.org/drawingml/2006/lockedCanvas" xmlns:a16="http://schemas.microsoft.com/office/drawing/2014/main" xmlns="" id="{615D9EE2-AEA9-727F-D768-F8D9A6906A1B}"/>
                </a:ext>
              </a:extLst>
            </p:cNvPr>
            <p:cNvSpPr/>
            <p:nvPr/>
          </p:nvSpPr>
          <p:spPr>
            <a:xfrm rot="17490601">
              <a:off x="5729295" y="5060610"/>
              <a:ext cx="216979" cy="8001"/>
            </a:xfrm>
            <a:custGeom>
              <a:avLst/>
              <a:gdLst>
                <a:gd name="connsiteX0" fmla="*/ 0 w 216979"/>
                <a:gd name="connsiteY0" fmla="*/ 0 h 8001"/>
                <a:gd name="connsiteX1" fmla="*/ 216980 w 216979"/>
                <a:gd name="connsiteY1" fmla="*/ 0 h 8001"/>
                <a:gd name="connsiteX2" fmla="*/ 216980 w 216979"/>
                <a:gd name="connsiteY2" fmla="*/ 8001 h 8001"/>
                <a:gd name="connsiteX3" fmla="*/ 0 w 216979"/>
                <a:gd name="connsiteY3" fmla="*/ 8001 h 8001"/>
              </a:gdLst>
              <a:ahLst/>
              <a:cxnLst>
                <a:cxn ang="0">
                  <a:pos x="connsiteX0" y="connsiteY0"/>
                </a:cxn>
                <a:cxn ang="0">
                  <a:pos x="connsiteX1" y="connsiteY1"/>
                </a:cxn>
                <a:cxn ang="0">
                  <a:pos x="connsiteX2" y="connsiteY2"/>
                </a:cxn>
                <a:cxn ang="0">
                  <a:pos x="connsiteX3" y="connsiteY3"/>
                </a:cxn>
              </a:cxnLst>
              <a:rect l="l" t="t" r="r" b="b"/>
              <a:pathLst>
                <a:path w="216979" h="8001">
                  <a:moveTo>
                    <a:pt x="0" y="0"/>
                  </a:moveTo>
                  <a:lnTo>
                    <a:pt x="216980" y="0"/>
                  </a:lnTo>
                  <a:lnTo>
                    <a:pt x="216980" y="8001"/>
                  </a:lnTo>
                  <a:lnTo>
                    <a:pt x="0" y="8001"/>
                  </a:lnTo>
                  <a:close/>
                </a:path>
              </a:pathLst>
            </a:custGeom>
            <a:solidFill>
              <a:srgbClr val="EAEEF1"/>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8" name="Freeform: Shape 18">
              <a:extLst>
                <a:ext uri="{FF2B5EF4-FFF2-40B4-BE49-F238E27FC236}">
                  <a16:creationId xmlns:lc="http://schemas.openxmlformats.org/drawingml/2006/lockedCanvas" xmlns:a16="http://schemas.microsoft.com/office/drawing/2014/main" xmlns="" id="{96321658-A934-9475-10BE-CB90724F6DBA}"/>
                </a:ext>
              </a:extLst>
            </p:cNvPr>
            <p:cNvSpPr/>
            <p:nvPr/>
          </p:nvSpPr>
          <p:spPr>
            <a:xfrm rot="21334800">
              <a:off x="6121806" y="4959246"/>
              <a:ext cx="8001" cy="206502"/>
            </a:xfrm>
            <a:custGeom>
              <a:avLst/>
              <a:gdLst>
                <a:gd name="connsiteX0" fmla="*/ 0 w 8001"/>
                <a:gd name="connsiteY0" fmla="*/ 0 h 206502"/>
                <a:gd name="connsiteX1" fmla="*/ 8001 w 8001"/>
                <a:gd name="connsiteY1" fmla="*/ 0 h 206502"/>
                <a:gd name="connsiteX2" fmla="*/ 8001 w 8001"/>
                <a:gd name="connsiteY2" fmla="*/ 206502 h 206502"/>
                <a:gd name="connsiteX3" fmla="*/ 0 w 8001"/>
                <a:gd name="connsiteY3" fmla="*/ 206502 h 206502"/>
              </a:gdLst>
              <a:ahLst/>
              <a:cxnLst>
                <a:cxn ang="0">
                  <a:pos x="connsiteX0" y="connsiteY0"/>
                </a:cxn>
                <a:cxn ang="0">
                  <a:pos x="connsiteX1" y="connsiteY1"/>
                </a:cxn>
                <a:cxn ang="0">
                  <a:pos x="connsiteX2" y="connsiteY2"/>
                </a:cxn>
                <a:cxn ang="0">
                  <a:pos x="connsiteX3" y="connsiteY3"/>
                </a:cxn>
              </a:cxnLst>
              <a:rect l="l" t="t" r="r" b="b"/>
              <a:pathLst>
                <a:path w="8001" h="206502">
                  <a:moveTo>
                    <a:pt x="0" y="0"/>
                  </a:moveTo>
                  <a:lnTo>
                    <a:pt x="8001" y="0"/>
                  </a:lnTo>
                  <a:lnTo>
                    <a:pt x="8001" y="206502"/>
                  </a:lnTo>
                  <a:lnTo>
                    <a:pt x="0" y="206502"/>
                  </a:lnTo>
                  <a:close/>
                </a:path>
              </a:pathLst>
            </a:custGeom>
            <a:solidFill>
              <a:srgbClr val="EAEEF1"/>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9" name="Freeform: Shape 19">
              <a:extLst>
                <a:ext uri="{FF2B5EF4-FFF2-40B4-BE49-F238E27FC236}">
                  <a16:creationId xmlns:lc="http://schemas.openxmlformats.org/drawingml/2006/lockedCanvas" xmlns:a16="http://schemas.microsoft.com/office/drawing/2014/main" xmlns="" id="{F2D9C1D4-B8EF-E3A3-BF6B-DA78438B365C}"/>
                </a:ext>
              </a:extLst>
            </p:cNvPr>
            <p:cNvSpPr/>
            <p:nvPr/>
          </p:nvSpPr>
          <p:spPr>
            <a:xfrm rot="20001600">
              <a:off x="6424341" y="4947477"/>
              <a:ext cx="7905" cy="230314"/>
            </a:xfrm>
            <a:custGeom>
              <a:avLst/>
              <a:gdLst>
                <a:gd name="connsiteX0" fmla="*/ 0 w 7905"/>
                <a:gd name="connsiteY0" fmla="*/ 0 h 230314"/>
                <a:gd name="connsiteX1" fmla="*/ 7906 w 7905"/>
                <a:gd name="connsiteY1" fmla="*/ 0 h 230314"/>
                <a:gd name="connsiteX2" fmla="*/ 7906 w 7905"/>
                <a:gd name="connsiteY2" fmla="*/ 230314 h 230314"/>
                <a:gd name="connsiteX3" fmla="*/ 0 w 7905"/>
                <a:gd name="connsiteY3" fmla="*/ 230314 h 230314"/>
              </a:gdLst>
              <a:ahLst/>
              <a:cxnLst>
                <a:cxn ang="0">
                  <a:pos x="connsiteX0" y="connsiteY0"/>
                </a:cxn>
                <a:cxn ang="0">
                  <a:pos x="connsiteX1" y="connsiteY1"/>
                </a:cxn>
                <a:cxn ang="0">
                  <a:pos x="connsiteX2" y="connsiteY2"/>
                </a:cxn>
                <a:cxn ang="0">
                  <a:pos x="connsiteX3" y="connsiteY3"/>
                </a:cxn>
              </a:cxnLst>
              <a:rect l="l" t="t" r="r" b="b"/>
              <a:pathLst>
                <a:path w="7905" h="230314">
                  <a:moveTo>
                    <a:pt x="0" y="0"/>
                  </a:moveTo>
                  <a:lnTo>
                    <a:pt x="7906" y="0"/>
                  </a:lnTo>
                  <a:lnTo>
                    <a:pt x="7906" y="230314"/>
                  </a:lnTo>
                  <a:lnTo>
                    <a:pt x="0" y="230314"/>
                  </a:lnTo>
                  <a:close/>
                </a:path>
              </a:pathLst>
            </a:custGeom>
            <a:solidFill>
              <a:srgbClr val="EAEEF1"/>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70" name="Freeform: Shape 20">
              <a:extLst>
                <a:ext uri="{FF2B5EF4-FFF2-40B4-BE49-F238E27FC236}">
                  <a16:creationId xmlns:lc="http://schemas.openxmlformats.org/drawingml/2006/lockedCanvas" xmlns:a16="http://schemas.microsoft.com/office/drawing/2014/main" xmlns="" id="{3822E82B-0085-1427-E441-AB8A69EE8166}"/>
                </a:ext>
              </a:extLst>
            </p:cNvPr>
            <p:cNvSpPr/>
            <p:nvPr/>
          </p:nvSpPr>
          <p:spPr>
            <a:xfrm rot="19503600">
              <a:off x="6697825" y="4939042"/>
              <a:ext cx="8000" cy="248792"/>
            </a:xfrm>
            <a:custGeom>
              <a:avLst/>
              <a:gdLst>
                <a:gd name="connsiteX0" fmla="*/ 0 w 8000"/>
                <a:gd name="connsiteY0" fmla="*/ 0 h 248792"/>
                <a:gd name="connsiteX1" fmla="*/ 8001 w 8000"/>
                <a:gd name="connsiteY1" fmla="*/ 0 h 248792"/>
                <a:gd name="connsiteX2" fmla="*/ 8001 w 8000"/>
                <a:gd name="connsiteY2" fmla="*/ 248793 h 248792"/>
                <a:gd name="connsiteX3" fmla="*/ 0 w 8000"/>
                <a:gd name="connsiteY3" fmla="*/ 248793 h 248792"/>
              </a:gdLst>
              <a:ahLst/>
              <a:cxnLst>
                <a:cxn ang="0">
                  <a:pos x="connsiteX0" y="connsiteY0"/>
                </a:cxn>
                <a:cxn ang="0">
                  <a:pos x="connsiteX1" y="connsiteY1"/>
                </a:cxn>
                <a:cxn ang="0">
                  <a:pos x="connsiteX2" y="connsiteY2"/>
                </a:cxn>
                <a:cxn ang="0">
                  <a:pos x="connsiteX3" y="connsiteY3"/>
                </a:cxn>
              </a:cxnLst>
              <a:rect l="l" t="t" r="r" b="b"/>
              <a:pathLst>
                <a:path w="8000" h="248792">
                  <a:moveTo>
                    <a:pt x="0" y="0"/>
                  </a:moveTo>
                  <a:lnTo>
                    <a:pt x="8001" y="0"/>
                  </a:lnTo>
                  <a:lnTo>
                    <a:pt x="8001" y="248793"/>
                  </a:lnTo>
                  <a:lnTo>
                    <a:pt x="0" y="248793"/>
                  </a:lnTo>
                  <a:close/>
                </a:path>
              </a:pathLst>
            </a:custGeom>
            <a:solidFill>
              <a:srgbClr val="EAEEF1"/>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71" name="Freeform: Shape 21">
              <a:extLst>
                <a:ext uri="{FF2B5EF4-FFF2-40B4-BE49-F238E27FC236}">
                  <a16:creationId xmlns:lc="http://schemas.openxmlformats.org/drawingml/2006/lockedCanvas" xmlns:a16="http://schemas.microsoft.com/office/drawing/2014/main" xmlns="" id="{67FE1664-7C55-BB2E-5A6A-2DFAB087B048}"/>
                </a:ext>
              </a:extLst>
            </p:cNvPr>
            <p:cNvSpPr/>
            <p:nvPr/>
          </p:nvSpPr>
          <p:spPr>
            <a:xfrm>
              <a:off x="4783930" y="5256561"/>
              <a:ext cx="238696" cy="47815"/>
            </a:xfrm>
            <a:custGeom>
              <a:avLst/>
              <a:gdLst>
                <a:gd name="connsiteX0" fmla="*/ 214789 w 238696"/>
                <a:gd name="connsiteY0" fmla="*/ 47816 h 47815"/>
                <a:gd name="connsiteX1" fmla="*/ 23908 w 238696"/>
                <a:gd name="connsiteY1" fmla="*/ 47816 h 47815"/>
                <a:gd name="connsiteX2" fmla="*/ 0 w 238696"/>
                <a:gd name="connsiteY2" fmla="*/ 23908 h 47815"/>
                <a:gd name="connsiteX3" fmla="*/ 0 w 238696"/>
                <a:gd name="connsiteY3" fmla="*/ 23908 h 47815"/>
                <a:gd name="connsiteX4" fmla="*/ 23908 w 238696"/>
                <a:gd name="connsiteY4" fmla="*/ 0 h 47815"/>
                <a:gd name="connsiteX5" fmla="*/ 214789 w 238696"/>
                <a:gd name="connsiteY5" fmla="*/ 0 h 47815"/>
                <a:gd name="connsiteX6" fmla="*/ 238696 w 238696"/>
                <a:gd name="connsiteY6" fmla="*/ 23908 h 47815"/>
                <a:gd name="connsiteX7" fmla="*/ 238696 w 238696"/>
                <a:gd name="connsiteY7" fmla="*/ 23908 h 47815"/>
                <a:gd name="connsiteX8" fmla="*/ 214789 w 238696"/>
                <a:gd name="connsiteY8" fmla="*/ 47816 h 4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696" h="47815">
                  <a:moveTo>
                    <a:pt x="214789" y="47816"/>
                  </a:moveTo>
                  <a:lnTo>
                    <a:pt x="23908" y="47816"/>
                  </a:lnTo>
                  <a:cubicBezTo>
                    <a:pt x="10763" y="47816"/>
                    <a:pt x="0" y="37052"/>
                    <a:pt x="0" y="23908"/>
                  </a:cubicBezTo>
                  <a:lnTo>
                    <a:pt x="0" y="23908"/>
                  </a:lnTo>
                  <a:cubicBezTo>
                    <a:pt x="0" y="10763"/>
                    <a:pt x="10763" y="0"/>
                    <a:pt x="23908" y="0"/>
                  </a:cubicBezTo>
                  <a:lnTo>
                    <a:pt x="214789" y="0"/>
                  </a:lnTo>
                  <a:cubicBezTo>
                    <a:pt x="227933" y="0"/>
                    <a:pt x="238696" y="10763"/>
                    <a:pt x="238696" y="23908"/>
                  </a:cubicBezTo>
                  <a:lnTo>
                    <a:pt x="238696" y="23908"/>
                  </a:lnTo>
                  <a:cubicBezTo>
                    <a:pt x="238696" y="37052"/>
                    <a:pt x="227933" y="47816"/>
                    <a:pt x="214789" y="47816"/>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72" name="Freeform: Shape 22">
              <a:extLst>
                <a:ext uri="{FF2B5EF4-FFF2-40B4-BE49-F238E27FC236}">
                  <a16:creationId xmlns:lc="http://schemas.openxmlformats.org/drawingml/2006/lockedCanvas" xmlns:a16="http://schemas.microsoft.com/office/drawing/2014/main" xmlns="" id="{ACB3F605-74EF-7F70-E8AF-1CA71DF0B7A8}"/>
                </a:ext>
              </a:extLst>
            </p:cNvPr>
            <p:cNvSpPr/>
            <p:nvPr/>
          </p:nvSpPr>
          <p:spPr>
            <a:xfrm>
              <a:off x="5073014" y="5256561"/>
              <a:ext cx="238505" cy="47815"/>
            </a:xfrm>
            <a:custGeom>
              <a:avLst/>
              <a:gdLst>
                <a:gd name="connsiteX0" fmla="*/ 214693 w 238505"/>
                <a:gd name="connsiteY0" fmla="*/ 47816 h 47815"/>
                <a:gd name="connsiteX1" fmla="*/ 23813 w 238505"/>
                <a:gd name="connsiteY1" fmla="*/ 47816 h 47815"/>
                <a:gd name="connsiteX2" fmla="*/ 0 w 238505"/>
                <a:gd name="connsiteY2" fmla="*/ 23908 h 47815"/>
                <a:gd name="connsiteX3" fmla="*/ 0 w 238505"/>
                <a:gd name="connsiteY3" fmla="*/ 23908 h 47815"/>
                <a:gd name="connsiteX4" fmla="*/ 23813 w 238505"/>
                <a:gd name="connsiteY4" fmla="*/ 0 h 47815"/>
                <a:gd name="connsiteX5" fmla="*/ 214693 w 238505"/>
                <a:gd name="connsiteY5" fmla="*/ 0 h 47815"/>
                <a:gd name="connsiteX6" fmla="*/ 238506 w 238505"/>
                <a:gd name="connsiteY6" fmla="*/ 23908 h 47815"/>
                <a:gd name="connsiteX7" fmla="*/ 238506 w 238505"/>
                <a:gd name="connsiteY7" fmla="*/ 23908 h 47815"/>
                <a:gd name="connsiteX8" fmla="*/ 214693 w 238505"/>
                <a:gd name="connsiteY8" fmla="*/ 47816 h 4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505" h="47815">
                  <a:moveTo>
                    <a:pt x="214693" y="47816"/>
                  </a:moveTo>
                  <a:lnTo>
                    <a:pt x="23813" y="47816"/>
                  </a:lnTo>
                  <a:cubicBezTo>
                    <a:pt x="10668" y="47816"/>
                    <a:pt x="0" y="37052"/>
                    <a:pt x="0" y="23908"/>
                  </a:cubicBezTo>
                  <a:lnTo>
                    <a:pt x="0" y="23908"/>
                  </a:lnTo>
                  <a:cubicBezTo>
                    <a:pt x="0" y="10763"/>
                    <a:pt x="10763" y="0"/>
                    <a:pt x="23813" y="0"/>
                  </a:cubicBezTo>
                  <a:lnTo>
                    <a:pt x="214693" y="0"/>
                  </a:lnTo>
                  <a:cubicBezTo>
                    <a:pt x="227838" y="0"/>
                    <a:pt x="238506" y="10763"/>
                    <a:pt x="238506" y="23908"/>
                  </a:cubicBezTo>
                  <a:lnTo>
                    <a:pt x="238506" y="23908"/>
                  </a:lnTo>
                  <a:cubicBezTo>
                    <a:pt x="238506" y="37052"/>
                    <a:pt x="227743" y="47816"/>
                    <a:pt x="214693" y="47816"/>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grpSp>
      <p:grpSp>
        <p:nvGrpSpPr>
          <p:cNvPr id="39" name="Group 38">
            <a:extLst>
              <a:ext uri="{FF2B5EF4-FFF2-40B4-BE49-F238E27FC236}">
                <a16:creationId xmlns:lc="http://schemas.openxmlformats.org/drawingml/2006/lockedCanvas" xmlns:a16="http://schemas.microsoft.com/office/drawing/2014/main" xmlns="" id="{CC3CCF66-8152-A880-C51E-668A74441FD6}"/>
              </a:ext>
            </a:extLst>
          </p:cNvPr>
          <p:cNvGrpSpPr/>
          <p:nvPr/>
        </p:nvGrpSpPr>
        <p:grpSpPr>
          <a:xfrm>
            <a:off x="9301251" y="2249920"/>
            <a:ext cx="1572803" cy="680930"/>
            <a:chOff x="5227521" y="2171291"/>
            <a:chExt cx="1134429" cy="491140"/>
          </a:xfrm>
        </p:grpSpPr>
        <p:grpSp>
          <p:nvGrpSpPr>
            <p:cNvPr id="50" name="Graphic 63">
              <a:extLst>
                <a:ext uri="{FF2B5EF4-FFF2-40B4-BE49-F238E27FC236}">
                  <a16:creationId xmlns:lc="http://schemas.openxmlformats.org/drawingml/2006/lockedCanvas" xmlns:a16="http://schemas.microsoft.com/office/drawing/2014/main" xmlns="" id="{B78CD5E3-587B-2292-8982-63B64F68C52B}"/>
                </a:ext>
              </a:extLst>
            </p:cNvPr>
            <p:cNvGrpSpPr/>
            <p:nvPr/>
          </p:nvGrpSpPr>
          <p:grpSpPr>
            <a:xfrm>
              <a:off x="5227521" y="2171291"/>
              <a:ext cx="1070740" cy="491140"/>
              <a:chOff x="5227521" y="2171291"/>
              <a:chExt cx="1070740" cy="491140"/>
            </a:xfrm>
          </p:grpSpPr>
          <p:sp>
            <p:nvSpPr>
              <p:cNvPr id="52" name="Freeform: Shape 40">
                <a:extLst>
                  <a:ext uri="{FF2B5EF4-FFF2-40B4-BE49-F238E27FC236}">
                    <a16:creationId xmlns:lc="http://schemas.openxmlformats.org/drawingml/2006/lockedCanvas" xmlns:a16="http://schemas.microsoft.com/office/drawing/2014/main" xmlns="" id="{FB086A34-3346-2E8D-EE5A-0A55B77A8679}"/>
                  </a:ext>
                </a:extLst>
              </p:cNvPr>
              <p:cNvSpPr/>
              <p:nvPr/>
            </p:nvSpPr>
            <p:spPr>
              <a:xfrm>
                <a:off x="5227521" y="2171291"/>
                <a:ext cx="1070740" cy="491140"/>
              </a:xfrm>
              <a:custGeom>
                <a:avLst/>
                <a:gdLst>
                  <a:gd name="connsiteX0" fmla="*/ 1070740 w 1070740"/>
                  <a:gd name="connsiteY0" fmla="*/ 56508 h 491140"/>
                  <a:gd name="connsiteX1" fmla="*/ 1070740 w 1070740"/>
                  <a:gd name="connsiteY1" fmla="*/ 413029 h 491140"/>
                  <a:gd name="connsiteX2" fmla="*/ 784800 w 1070740"/>
                  <a:gd name="connsiteY2" fmla="*/ 401027 h 491140"/>
                  <a:gd name="connsiteX3" fmla="*/ 672881 w 1070740"/>
                  <a:gd name="connsiteY3" fmla="*/ 396265 h 491140"/>
                  <a:gd name="connsiteX4" fmla="*/ 663356 w 1070740"/>
                  <a:gd name="connsiteY4" fmla="*/ 395979 h 491140"/>
                  <a:gd name="connsiteX5" fmla="*/ 657165 w 1070740"/>
                  <a:gd name="connsiteY5" fmla="*/ 403123 h 491140"/>
                  <a:gd name="connsiteX6" fmla="*/ 567058 w 1070740"/>
                  <a:gd name="connsiteY6" fmla="*/ 478847 h 491140"/>
                  <a:gd name="connsiteX7" fmla="*/ 336268 w 1070740"/>
                  <a:gd name="connsiteY7" fmla="*/ 433889 h 491140"/>
                  <a:gd name="connsiteX8" fmla="*/ 331315 w 1070740"/>
                  <a:gd name="connsiteY8" fmla="*/ 430079 h 491140"/>
                  <a:gd name="connsiteX9" fmla="*/ 313407 w 1070740"/>
                  <a:gd name="connsiteY9" fmla="*/ 411791 h 491140"/>
                  <a:gd name="connsiteX10" fmla="*/ 280737 w 1070740"/>
                  <a:gd name="connsiteY10" fmla="*/ 344925 h 491140"/>
                  <a:gd name="connsiteX11" fmla="*/ 279498 w 1070740"/>
                  <a:gd name="connsiteY11" fmla="*/ 340829 h 491140"/>
                  <a:gd name="connsiteX12" fmla="*/ 275307 w 1070740"/>
                  <a:gd name="connsiteY12" fmla="*/ 325494 h 491140"/>
                  <a:gd name="connsiteX13" fmla="*/ 261115 w 1070740"/>
                  <a:gd name="connsiteY13" fmla="*/ 200240 h 491140"/>
                  <a:gd name="connsiteX14" fmla="*/ 36325 w 1070740"/>
                  <a:gd name="connsiteY14" fmla="*/ 187382 h 491140"/>
                  <a:gd name="connsiteX15" fmla="*/ 74330 w 1070740"/>
                  <a:gd name="connsiteY15" fmla="*/ 82130 h 491140"/>
                  <a:gd name="connsiteX16" fmla="*/ 396847 w 1070740"/>
                  <a:gd name="connsiteY16" fmla="*/ 2406 h 491140"/>
                  <a:gd name="connsiteX17" fmla="*/ 661832 w 1070740"/>
                  <a:gd name="connsiteY17" fmla="*/ 70796 h 491140"/>
                  <a:gd name="connsiteX18" fmla="*/ 727650 w 1070740"/>
                  <a:gd name="connsiteY18" fmla="*/ 84226 h 491140"/>
                  <a:gd name="connsiteX19" fmla="*/ 1070740 w 1070740"/>
                  <a:gd name="connsiteY19" fmla="*/ 56508 h 491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0740" h="491140">
                    <a:moveTo>
                      <a:pt x="1070740" y="56508"/>
                    </a:moveTo>
                    <a:lnTo>
                      <a:pt x="1070740" y="413029"/>
                    </a:lnTo>
                    <a:lnTo>
                      <a:pt x="784800" y="401027"/>
                    </a:lnTo>
                    <a:lnTo>
                      <a:pt x="672881" y="396265"/>
                    </a:lnTo>
                    <a:lnTo>
                      <a:pt x="663356" y="395979"/>
                    </a:lnTo>
                    <a:cubicBezTo>
                      <a:pt x="663356" y="395979"/>
                      <a:pt x="661165" y="398646"/>
                      <a:pt x="657165" y="403123"/>
                    </a:cubicBezTo>
                    <a:cubicBezTo>
                      <a:pt x="642782" y="419220"/>
                      <a:pt x="605444" y="458558"/>
                      <a:pt x="567058" y="478847"/>
                    </a:cubicBezTo>
                    <a:cubicBezTo>
                      <a:pt x="518005" y="504659"/>
                      <a:pt x="414849" y="489896"/>
                      <a:pt x="336268" y="433889"/>
                    </a:cubicBezTo>
                    <a:cubicBezTo>
                      <a:pt x="334553" y="432746"/>
                      <a:pt x="332839" y="431412"/>
                      <a:pt x="331315" y="430079"/>
                    </a:cubicBezTo>
                    <a:cubicBezTo>
                      <a:pt x="324647" y="424745"/>
                      <a:pt x="318741" y="418649"/>
                      <a:pt x="313407" y="411791"/>
                    </a:cubicBezTo>
                    <a:cubicBezTo>
                      <a:pt x="298834" y="393122"/>
                      <a:pt x="288357" y="369500"/>
                      <a:pt x="280737" y="344925"/>
                    </a:cubicBezTo>
                    <a:cubicBezTo>
                      <a:pt x="280261" y="343592"/>
                      <a:pt x="279880" y="342068"/>
                      <a:pt x="279498" y="340829"/>
                    </a:cubicBezTo>
                    <a:cubicBezTo>
                      <a:pt x="277974" y="335781"/>
                      <a:pt x="276641" y="330542"/>
                      <a:pt x="275307" y="325494"/>
                    </a:cubicBezTo>
                    <a:cubicBezTo>
                      <a:pt x="259782" y="262915"/>
                      <a:pt x="261115" y="200240"/>
                      <a:pt x="261115" y="200240"/>
                    </a:cubicBezTo>
                    <a:cubicBezTo>
                      <a:pt x="261115" y="200240"/>
                      <a:pt x="81760" y="215861"/>
                      <a:pt x="36325" y="187382"/>
                    </a:cubicBezTo>
                    <a:cubicBezTo>
                      <a:pt x="-8919" y="158902"/>
                      <a:pt x="-27302" y="83464"/>
                      <a:pt x="74330" y="82130"/>
                    </a:cubicBezTo>
                    <a:cubicBezTo>
                      <a:pt x="176057" y="80892"/>
                      <a:pt x="319885" y="17551"/>
                      <a:pt x="396847" y="2406"/>
                    </a:cubicBezTo>
                    <a:cubicBezTo>
                      <a:pt x="473904" y="-12739"/>
                      <a:pt x="591728" y="47650"/>
                      <a:pt x="661832" y="70796"/>
                    </a:cubicBezTo>
                    <a:cubicBezTo>
                      <a:pt x="677263" y="75939"/>
                      <a:pt x="699551" y="80797"/>
                      <a:pt x="727650" y="84226"/>
                    </a:cubicBezTo>
                    <a:cubicBezTo>
                      <a:pt x="804993" y="93846"/>
                      <a:pt x="926532" y="92894"/>
                      <a:pt x="1070740" y="56508"/>
                    </a:cubicBezTo>
                    <a:close/>
                  </a:path>
                </a:pathLst>
              </a:custGeom>
              <a:solidFill>
                <a:srgbClr val="FFCCA5"/>
              </a:solidFill>
              <a:ln w="6350" cap="flat">
                <a:solidFill>
                  <a:srgbClr val="CE810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grpSp>
            <p:nvGrpSpPr>
              <p:cNvPr id="53" name="Graphic 63">
                <a:extLst>
                  <a:ext uri="{FF2B5EF4-FFF2-40B4-BE49-F238E27FC236}">
                    <a16:creationId xmlns:lc="http://schemas.openxmlformats.org/drawingml/2006/lockedCanvas" xmlns:a16="http://schemas.microsoft.com/office/drawing/2014/main" xmlns="" id="{6608C7C5-4237-2C07-8863-CB9049DB5731}"/>
                  </a:ext>
                </a:extLst>
              </p:cNvPr>
              <p:cNvGrpSpPr/>
              <p:nvPr/>
            </p:nvGrpSpPr>
            <p:grpSpPr>
              <a:xfrm>
                <a:off x="5485174" y="2294421"/>
                <a:ext cx="415260" cy="350518"/>
                <a:chOff x="5485174" y="2294421"/>
                <a:chExt cx="415260" cy="350518"/>
              </a:xfrm>
              <a:solidFill>
                <a:srgbClr val="EA7575"/>
              </a:solidFill>
            </p:grpSpPr>
            <p:sp>
              <p:nvSpPr>
                <p:cNvPr id="54" name="Freeform: Shape 42">
                  <a:extLst>
                    <a:ext uri="{FF2B5EF4-FFF2-40B4-BE49-F238E27FC236}">
                      <a16:creationId xmlns:lc="http://schemas.openxmlformats.org/drawingml/2006/lockedCanvas" xmlns:a16="http://schemas.microsoft.com/office/drawing/2014/main" xmlns="" id="{98BABDED-E3D1-A5C5-DFD2-68CDDD2ABE48}"/>
                    </a:ext>
                  </a:extLst>
                </p:cNvPr>
                <p:cNvSpPr/>
                <p:nvPr/>
              </p:nvSpPr>
              <p:spPr>
                <a:xfrm>
                  <a:off x="5666394" y="2522905"/>
                  <a:ext cx="234040" cy="79775"/>
                </a:xfrm>
                <a:custGeom>
                  <a:avLst/>
                  <a:gdLst>
                    <a:gd name="connsiteX0" fmla="*/ 232199 w 234040"/>
                    <a:gd name="connsiteY0" fmla="*/ 38841 h 79775"/>
                    <a:gd name="connsiteX1" fmla="*/ 234008 w 234040"/>
                    <a:gd name="connsiteY1" fmla="*/ 44747 h 79775"/>
                    <a:gd name="connsiteX2" fmla="*/ 224483 w 234040"/>
                    <a:gd name="connsiteY2" fmla="*/ 44366 h 79775"/>
                    <a:gd name="connsiteX3" fmla="*/ 218292 w 234040"/>
                    <a:gd name="connsiteY3" fmla="*/ 51605 h 79775"/>
                    <a:gd name="connsiteX4" fmla="*/ 216863 w 234040"/>
                    <a:gd name="connsiteY4" fmla="*/ 50081 h 79775"/>
                    <a:gd name="connsiteX5" fmla="*/ 165238 w 234040"/>
                    <a:gd name="connsiteY5" fmla="*/ 19124 h 79775"/>
                    <a:gd name="connsiteX6" fmla="*/ 109898 w 234040"/>
                    <a:gd name="connsiteY6" fmla="*/ 44747 h 79775"/>
                    <a:gd name="connsiteX7" fmla="*/ 97420 w 234040"/>
                    <a:gd name="connsiteY7" fmla="*/ 57986 h 79775"/>
                    <a:gd name="connsiteX8" fmla="*/ 75607 w 234040"/>
                    <a:gd name="connsiteY8" fmla="*/ 74084 h 79775"/>
                    <a:gd name="connsiteX9" fmla="*/ 4741 w 234040"/>
                    <a:gd name="connsiteY9" fmla="*/ 64368 h 79775"/>
                    <a:gd name="connsiteX10" fmla="*/ 1312 w 234040"/>
                    <a:gd name="connsiteY10" fmla="*/ 51319 h 79775"/>
                    <a:gd name="connsiteX11" fmla="*/ 14266 w 234040"/>
                    <a:gd name="connsiteY11" fmla="*/ 47795 h 79775"/>
                    <a:gd name="connsiteX12" fmla="*/ 81227 w 234040"/>
                    <a:gd name="connsiteY12" fmla="*/ 47223 h 79775"/>
                    <a:gd name="connsiteX13" fmla="*/ 81323 w 234040"/>
                    <a:gd name="connsiteY13" fmla="*/ 47033 h 79775"/>
                    <a:gd name="connsiteX14" fmla="*/ 83704 w 234040"/>
                    <a:gd name="connsiteY14" fmla="*/ 44937 h 79775"/>
                    <a:gd name="connsiteX15" fmla="*/ 83704 w 234040"/>
                    <a:gd name="connsiteY15" fmla="*/ 44937 h 79775"/>
                    <a:gd name="connsiteX16" fmla="*/ 95610 w 234040"/>
                    <a:gd name="connsiteY16" fmla="*/ 32174 h 79775"/>
                    <a:gd name="connsiteX17" fmla="*/ 166095 w 234040"/>
                    <a:gd name="connsiteY17" fmla="*/ 74 h 79775"/>
                    <a:gd name="connsiteX18" fmla="*/ 232199 w 234040"/>
                    <a:gd name="connsiteY18" fmla="*/ 38841 h 79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4040" h="79775">
                      <a:moveTo>
                        <a:pt x="232199" y="38841"/>
                      </a:moveTo>
                      <a:cubicBezTo>
                        <a:pt x="233532" y="40651"/>
                        <a:pt x="234199" y="42651"/>
                        <a:pt x="234008" y="44747"/>
                      </a:cubicBezTo>
                      <a:lnTo>
                        <a:pt x="224483" y="44366"/>
                      </a:lnTo>
                      <a:cubicBezTo>
                        <a:pt x="224483" y="44366"/>
                        <a:pt x="222292" y="47033"/>
                        <a:pt x="218292" y="51605"/>
                      </a:cubicBezTo>
                      <a:cubicBezTo>
                        <a:pt x="217720" y="51224"/>
                        <a:pt x="217244" y="50747"/>
                        <a:pt x="216863" y="50081"/>
                      </a:cubicBezTo>
                      <a:cubicBezTo>
                        <a:pt x="202576" y="30745"/>
                        <a:pt x="184669" y="19982"/>
                        <a:pt x="165238" y="19124"/>
                      </a:cubicBezTo>
                      <a:cubicBezTo>
                        <a:pt x="145521" y="18267"/>
                        <a:pt x="124852" y="27792"/>
                        <a:pt x="109898" y="44747"/>
                      </a:cubicBezTo>
                      <a:cubicBezTo>
                        <a:pt x="105611" y="49604"/>
                        <a:pt x="101420" y="54081"/>
                        <a:pt x="97420" y="57986"/>
                      </a:cubicBezTo>
                      <a:cubicBezTo>
                        <a:pt x="90181" y="64940"/>
                        <a:pt x="83037" y="70369"/>
                        <a:pt x="75607" y="74084"/>
                      </a:cubicBezTo>
                      <a:cubicBezTo>
                        <a:pt x="56557" y="83609"/>
                        <a:pt x="35412" y="81704"/>
                        <a:pt x="4741" y="64368"/>
                      </a:cubicBezTo>
                      <a:cubicBezTo>
                        <a:pt x="169" y="61796"/>
                        <a:pt x="-1355" y="55986"/>
                        <a:pt x="1312" y="51319"/>
                      </a:cubicBezTo>
                      <a:cubicBezTo>
                        <a:pt x="3884" y="46747"/>
                        <a:pt x="9694" y="45223"/>
                        <a:pt x="14266" y="47795"/>
                      </a:cubicBezTo>
                      <a:cubicBezTo>
                        <a:pt x="45699" y="65797"/>
                        <a:pt x="61510" y="65035"/>
                        <a:pt x="81227" y="47223"/>
                      </a:cubicBezTo>
                      <a:cubicBezTo>
                        <a:pt x="81227" y="47223"/>
                        <a:pt x="81256" y="47156"/>
                        <a:pt x="81323" y="47033"/>
                      </a:cubicBezTo>
                      <a:cubicBezTo>
                        <a:pt x="82180" y="46366"/>
                        <a:pt x="82942" y="45604"/>
                        <a:pt x="83704" y="44937"/>
                      </a:cubicBezTo>
                      <a:lnTo>
                        <a:pt x="83704" y="44937"/>
                      </a:lnTo>
                      <a:cubicBezTo>
                        <a:pt x="87418" y="41222"/>
                        <a:pt x="91419" y="37031"/>
                        <a:pt x="95610" y="32174"/>
                      </a:cubicBezTo>
                      <a:cubicBezTo>
                        <a:pt x="114279" y="11028"/>
                        <a:pt x="140663" y="-1069"/>
                        <a:pt x="166095" y="74"/>
                      </a:cubicBezTo>
                      <a:cubicBezTo>
                        <a:pt x="183907" y="836"/>
                        <a:pt x="209719" y="8171"/>
                        <a:pt x="232199" y="38841"/>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55" name="Freeform: Shape 43">
                  <a:extLst>
                    <a:ext uri="{FF2B5EF4-FFF2-40B4-BE49-F238E27FC236}">
                      <a16:creationId xmlns:lc="http://schemas.openxmlformats.org/drawingml/2006/lockedCanvas" xmlns:a16="http://schemas.microsoft.com/office/drawing/2014/main" xmlns="" id="{34DDCA59-9A15-2245-BC26-7A0A3C77B760}"/>
                    </a:ext>
                  </a:extLst>
                </p:cNvPr>
                <p:cNvSpPr/>
                <p:nvPr/>
              </p:nvSpPr>
              <p:spPr>
                <a:xfrm>
                  <a:off x="5741937" y="2566251"/>
                  <a:ext cx="35018" cy="78688"/>
                </a:xfrm>
                <a:custGeom>
                  <a:avLst/>
                  <a:gdLst>
                    <a:gd name="connsiteX0" fmla="*/ 30640 w 35018"/>
                    <a:gd name="connsiteY0" fmla="*/ 77124 h 78688"/>
                    <a:gd name="connsiteX1" fmla="*/ 21687 w 35018"/>
                    <a:gd name="connsiteY1" fmla="*/ 77886 h 78688"/>
                    <a:gd name="connsiteX2" fmla="*/ 4161 w 35018"/>
                    <a:gd name="connsiteY2" fmla="*/ 7020 h 78688"/>
                    <a:gd name="connsiteX3" fmla="*/ 15876 w 35018"/>
                    <a:gd name="connsiteY3" fmla="*/ 353 h 78688"/>
                    <a:gd name="connsiteX4" fmla="*/ 22544 w 35018"/>
                    <a:gd name="connsiteY4" fmla="*/ 12068 h 78688"/>
                    <a:gd name="connsiteX5" fmla="*/ 29783 w 35018"/>
                    <a:gd name="connsiteY5" fmla="*/ 60551 h 78688"/>
                    <a:gd name="connsiteX6" fmla="*/ 34069 w 35018"/>
                    <a:gd name="connsiteY6" fmla="*/ 73219 h 78688"/>
                    <a:gd name="connsiteX7" fmla="*/ 30735 w 35018"/>
                    <a:gd name="connsiteY7" fmla="*/ 77124 h 7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018" h="78688">
                      <a:moveTo>
                        <a:pt x="30640" y="77124"/>
                      </a:moveTo>
                      <a:cubicBezTo>
                        <a:pt x="28068" y="78839"/>
                        <a:pt x="24735" y="79220"/>
                        <a:pt x="21687" y="77886"/>
                      </a:cubicBezTo>
                      <a:cubicBezTo>
                        <a:pt x="20353" y="77315"/>
                        <a:pt x="-11080" y="62456"/>
                        <a:pt x="4161" y="7020"/>
                      </a:cubicBezTo>
                      <a:cubicBezTo>
                        <a:pt x="5494" y="1972"/>
                        <a:pt x="10733" y="-1076"/>
                        <a:pt x="15876" y="353"/>
                      </a:cubicBezTo>
                      <a:cubicBezTo>
                        <a:pt x="20925" y="1781"/>
                        <a:pt x="23972" y="7020"/>
                        <a:pt x="22544" y="12068"/>
                      </a:cubicBezTo>
                      <a:cubicBezTo>
                        <a:pt x="11876" y="50835"/>
                        <a:pt x="29021" y="60170"/>
                        <a:pt x="29783" y="60551"/>
                      </a:cubicBezTo>
                      <a:cubicBezTo>
                        <a:pt x="34355" y="62932"/>
                        <a:pt x="36355" y="68552"/>
                        <a:pt x="34069" y="73219"/>
                      </a:cubicBezTo>
                      <a:cubicBezTo>
                        <a:pt x="33307" y="74838"/>
                        <a:pt x="32069" y="76172"/>
                        <a:pt x="30735" y="77124"/>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56" name="Freeform: Shape 44">
                  <a:extLst>
                    <a:ext uri="{FF2B5EF4-FFF2-40B4-BE49-F238E27FC236}">
                      <a16:creationId xmlns:lc="http://schemas.openxmlformats.org/drawingml/2006/lockedCanvas" xmlns:a16="http://schemas.microsoft.com/office/drawing/2014/main" xmlns="" id="{83DF8677-D1AC-6C30-D88E-E74711055B92}"/>
                    </a:ext>
                  </a:extLst>
                </p:cNvPr>
                <p:cNvSpPr/>
                <p:nvPr/>
              </p:nvSpPr>
              <p:spPr>
                <a:xfrm>
                  <a:off x="5540929" y="2456608"/>
                  <a:ext cx="127440" cy="144762"/>
                </a:xfrm>
                <a:custGeom>
                  <a:avLst/>
                  <a:gdLst>
                    <a:gd name="connsiteX0" fmla="*/ 126206 w 127440"/>
                    <a:gd name="connsiteY0" fmla="*/ 4650 h 144762"/>
                    <a:gd name="connsiteX1" fmla="*/ 122873 w 127440"/>
                    <a:gd name="connsiteY1" fmla="*/ 17699 h 144762"/>
                    <a:gd name="connsiteX2" fmla="*/ 20003 w 127440"/>
                    <a:gd name="connsiteY2" fmla="*/ 135809 h 144762"/>
                    <a:gd name="connsiteX3" fmla="*/ 17907 w 127440"/>
                    <a:gd name="connsiteY3" fmla="*/ 144762 h 144762"/>
                    <a:gd name="connsiteX4" fmla="*/ 0 w 127440"/>
                    <a:gd name="connsiteY4" fmla="*/ 126474 h 144762"/>
                    <a:gd name="connsiteX5" fmla="*/ 113157 w 127440"/>
                    <a:gd name="connsiteY5" fmla="*/ 1316 h 144762"/>
                    <a:gd name="connsiteX6" fmla="*/ 126206 w 127440"/>
                    <a:gd name="connsiteY6" fmla="*/ 4650 h 144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440" h="144762">
                      <a:moveTo>
                        <a:pt x="126206" y="4650"/>
                      </a:moveTo>
                      <a:cubicBezTo>
                        <a:pt x="128873" y="9222"/>
                        <a:pt x="126968" y="15222"/>
                        <a:pt x="122873" y="17699"/>
                      </a:cubicBezTo>
                      <a:cubicBezTo>
                        <a:pt x="90488" y="36844"/>
                        <a:pt x="9049" y="95328"/>
                        <a:pt x="20003" y="135809"/>
                      </a:cubicBezTo>
                      <a:cubicBezTo>
                        <a:pt x="20955" y="139047"/>
                        <a:pt x="20003" y="142381"/>
                        <a:pt x="17907" y="144762"/>
                      </a:cubicBezTo>
                      <a:cubicBezTo>
                        <a:pt x="11335" y="139428"/>
                        <a:pt x="5429" y="133237"/>
                        <a:pt x="0" y="126474"/>
                      </a:cubicBezTo>
                      <a:cubicBezTo>
                        <a:pt x="2000" y="68753"/>
                        <a:pt x="100965" y="8650"/>
                        <a:pt x="113157" y="1316"/>
                      </a:cubicBezTo>
                      <a:cubicBezTo>
                        <a:pt x="117729" y="-1351"/>
                        <a:pt x="123444" y="173"/>
                        <a:pt x="126206" y="4650"/>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57" name="Freeform: Shape 45">
                  <a:extLst>
                    <a:ext uri="{FF2B5EF4-FFF2-40B4-BE49-F238E27FC236}">
                      <a16:creationId xmlns:lc="http://schemas.openxmlformats.org/drawingml/2006/lockedCanvas" xmlns:a16="http://schemas.microsoft.com/office/drawing/2014/main" xmlns="" id="{00516488-5B67-DE2E-F7E8-1DE4EB18D811}"/>
                    </a:ext>
                  </a:extLst>
                </p:cNvPr>
                <p:cNvSpPr/>
                <p:nvPr/>
              </p:nvSpPr>
              <p:spPr>
                <a:xfrm>
                  <a:off x="5502734" y="2369344"/>
                  <a:ext cx="124586" cy="144015"/>
                </a:xfrm>
                <a:custGeom>
                  <a:avLst/>
                  <a:gdLst>
                    <a:gd name="connsiteX0" fmla="*/ 123539 w 124586"/>
                    <a:gd name="connsiteY0" fmla="*/ 5236 h 144015"/>
                    <a:gd name="connsiteX1" fmla="*/ 119443 w 124586"/>
                    <a:gd name="connsiteY1" fmla="*/ 18000 h 144015"/>
                    <a:gd name="connsiteX2" fmla="*/ 18574 w 124586"/>
                    <a:gd name="connsiteY2" fmla="*/ 134681 h 144015"/>
                    <a:gd name="connsiteX3" fmla="*/ 14288 w 124586"/>
                    <a:gd name="connsiteY3" fmla="*/ 142396 h 144015"/>
                    <a:gd name="connsiteX4" fmla="*/ 8858 w 124586"/>
                    <a:gd name="connsiteY4" fmla="*/ 144015 h 144015"/>
                    <a:gd name="connsiteX5" fmla="*/ 4191 w 124586"/>
                    <a:gd name="connsiteY5" fmla="*/ 142682 h 144015"/>
                    <a:gd name="connsiteX6" fmla="*/ 0 w 124586"/>
                    <a:gd name="connsiteY6" fmla="*/ 127442 h 144015"/>
                    <a:gd name="connsiteX7" fmla="*/ 110680 w 124586"/>
                    <a:gd name="connsiteY7" fmla="*/ 1045 h 144015"/>
                    <a:gd name="connsiteX8" fmla="*/ 123539 w 124586"/>
                    <a:gd name="connsiteY8" fmla="*/ 5236 h 14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586" h="144015">
                      <a:moveTo>
                        <a:pt x="123539" y="5236"/>
                      </a:moveTo>
                      <a:cubicBezTo>
                        <a:pt x="125921" y="9808"/>
                        <a:pt x="124111" y="15714"/>
                        <a:pt x="119443" y="18000"/>
                      </a:cubicBezTo>
                      <a:cubicBezTo>
                        <a:pt x="118396" y="18476"/>
                        <a:pt x="19717" y="69625"/>
                        <a:pt x="18574" y="134681"/>
                      </a:cubicBezTo>
                      <a:cubicBezTo>
                        <a:pt x="18574" y="137919"/>
                        <a:pt x="16859" y="140682"/>
                        <a:pt x="14288" y="142396"/>
                      </a:cubicBezTo>
                      <a:cubicBezTo>
                        <a:pt x="12668" y="143444"/>
                        <a:pt x="10954" y="144015"/>
                        <a:pt x="8858" y="144015"/>
                      </a:cubicBezTo>
                      <a:cubicBezTo>
                        <a:pt x="7144" y="144015"/>
                        <a:pt x="5524" y="143444"/>
                        <a:pt x="4191" y="142682"/>
                      </a:cubicBezTo>
                      <a:cubicBezTo>
                        <a:pt x="2667" y="137634"/>
                        <a:pt x="1333" y="132490"/>
                        <a:pt x="0" y="127442"/>
                      </a:cubicBezTo>
                      <a:cubicBezTo>
                        <a:pt x="7144" y="54576"/>
                        <a:pt x="106394" y="3236"/>
                        <a:pt x="110680" y="1045"/>
                      </a:cubicBezTo>
                      <a:cubicBezTo>
                        <a:pt x="115348" y="-1336"/>
                        <a:pt x="121158" y="474"/>
                        <a:pt x="123539" y="5236"/>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58" name="Freeform: Shape 46">
                  <a:extLst>
                    <a:ext uri="{FF2B5EF4-FFF2-40B4-BE49-F238E27FC236}">
                      <a16:creationId xmlns:lc="http://schemas.openxmlformats.org/drawingml/2006/lockedCanvas" xmlns:a16="http://schemas.microsoft.com/office/drawing/2014/main" xmlns="" id="{147CBF79-8D74-29F3-D45A-78C38BA9D408}"/>
                    </a:ext>
                  </a:extLst>
                </p:cNvPr>
                <p:cNvSpPr/>
                <p:nvPr/>
              </p:nvSpPr>
              <p:spPr>
                <a:xfrm>
                  <a:off x="5485174" y="2294421"/>
                  <a:ext cx="159412" cy="78478"/>
                </a:xfrm>
                <a:custGeom>
                  <a:avLst/>
                  <a:gdLst>
                    <a:gd name="connsiteX0" fmla="*/ 155101 w 159412"/>
                    <a:gd name="connsiteY0" fmla="*/ 17770 h 78478"/>
                    <a:gd name="connsiteX1" fmla="*/ 149100 w 159412"/>
                    <a:gd name="connsiteY1" fmla="*/ 19294 h 78478"/>
                    <a:gd name="connsiteX2" fmla="*/ 17274 w 159412"/>
                    <a:gd name="connsiteY2" fmla="*/ 74444 h 78478"/>
                    <a:gd name="connsiteX3" fmla="*/ 4034 w 159412"/>
                    <a:gd name="connsiteY3" fmla="*/ 76730 h 78478"/>
                    <a:gd name="connsiteX4" fmla="*/ 1748 w 159412"/>
                    <a:gd name="connsiteY4" fmla="*/ 63490 h 78478"/>
                    <a:gd name="connsiteX5" fmla="*/ 150624 w 159412"/>
                    <a:gd name="connsiteY5" fmla="*/ 339 h 78478"/>
                    <a:gd name="connsiteX6" fmla="*/ 159387 w 159412"/>
                    <a:gd name="connsiteY6" fmla="*/ 10626 h 78478"/>
                    <a:gd name="connsiteX7" fmla="*/ 155101 w 159412"/>
                    <a:gd name="connsiteY7" fmla="*/ 17770 h 7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412" h="78478">
                      <a:moveTo>
                        <a:pt x="155101" y="17770"/>
                      </a:moveTo>
                      <a:cubicBezTo>
                        <a:pt x="153386" y="18913"/>
                        <a:pt x="151291" y="19485"/>
                        <a:pt x="149100" y="19294"/>
                      </a:cubicBezTo>
                      <a:cubicBezTo>
                        <a:pt x="148243" y="19294"/>
                        <a:pt x="60613" y="13103"/>
                        <a:pt x="17274" y="74444"/>
                      </a:cubicBezTo>
                      <a:cubicBezTo>
                        <a:pt x="14226" y="78730"/>
                        <a:pt x="8321" y="79778"/>
                        <a:pt x="4034" y="76730"/>
                      </a:cubicBezTo>
                      <a:cubicBezTo>
                        <a:pt x="-252" y="73682"/>
                        <a:pt x="-1300" y="67776"/>
                        <a:pt x="1748" y="63490"/>
                      </a:cubicBezTo>
                      <a:cubicBezTo>
                        <a:pt x="51469" y="-6804"/>
                        <a:pt x="146623" y="-42"/>
                        <a:pt x="150624" y="339"/>
                      </a:cubicBezTo>
                      <a:cubicBezTo>
                        <a:pt x="155863" y="720"/>
                        <a:pt x="159768" y="5388"/>
                        <a:pt x="159387" y="10626"/>
                      </a:cubicBezTo>
                      <a:cubicBezTo>
                        <a:pt x="159101" y="13674"/>
                        <a:pt x="157482" y="16246"/>
                        <a:pt x="155101" y="17770"/>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grpSp>
        </p:grpSp>
        <p:sp>
          <p:nvSpPr>
            <p:cNvPr id="51" name="Freeform: Shape 39">
              <a:extLst>
                <a:ext uri="{FF2B5EF4-FFF2-40B4-BE49-F238E27FC236}">
                  <a16:creationId xmlns:lc="http://schemas.openxmlformats.org/drawingml/2006/lockedCanvas" xmlns:a16="http://schemas.microsoft.com/office/drawing/2014/main" xmlns="" id="{C9C4FD57-88C7-30AA-20E4-4532D7C9FC82}"/>
                </a:ext>
              </a:extLst>
            </p:cNvPr>
            <p:cNvSpPr/>
            <p:nvPr/>
          </p:nvSpPr>
          <p:spPr>
            <a:xfrm>
              <a:off x="6054095" y="2188739"/>
              <a:ext cx="307855" cy="437578"/>
            </a:xfrm>
            <a:custGeom>
              <a:avLst/>
              <a:gdLst>
                <a:gd name="connsiteX0" fmla="*/ 244166 w 244166"/>
                <a:gd name="connsiteY0" fmla="*/ 0 h 437578"/>
                <a:gd name="connsiteX1" fmla="*/ 244166 w 244166"/>
                <a:gd name="connsiteY1" fmla="*/ 437579 h 437578"/>
                <a:gd name="connsiteX2" fmla="*/ 25663 w 244166"/>
                <a:gd name="connsiteY2" fmla="*/ 427958 h 437578"/>
                <a:gd name="connsiteX3" fmla="*/ 10137 w 244166"/>
                <a:gd name="connsiteY3" fmla="*/ 371570 h 437578"/>
                <a:gd name="connsiteX4" fmla="*/ 37379 w 244166"/>
                <a:gd name="connsiteY4" fmla="*/ 58198 h 437578"/>
                <a:gd name="connsiteX5" fmla="*/ 46046 w 244166"/>
                <a:gd name="connsiteY5" fmla="*/ 35814 h 437578"/>
                <a:gd name="connsiteX6" fmla="*/ 244166 w 244166"/>
                <a:gd name="connsiteY6" fmla="*/ 0 h 437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4166" h="437578">
                  <a:moveTo>
                    <a:pt x="244166" y="0"/>
                  </a:moveTo>
                  <a:lnTo>
                    <a:pt x="244166" y="437579"/>
                  </a:lnTo>
                  <a:lnTo>
                    <a:pt x="25663" y="427958"/>
                  </a:lnTo>
                  <a:cubicBezTo>
                    <a:pt x="19091" y="409099"/>
                    <a:pt x="13947" y="390334"/>
                    <a:pt x="10137" y="371570"/>
                  </a:cubicBezTo>
                  <a:cubicBezTo>
                    <a:pt x="-17962" y="236125"/>
                    <a:pt x="19376" y="108394"/>
                    <a:pt x="37379" y="58198"/>
                  </a:cubicBezTo>
                  <a:cubicBezTo>
                    <a:pt x="42427" y="43815"/>
                    <a:pt x="46046" y="35814"/>
                    <a:pt x="46046" y="35814"/>
                  </a:cubicBezTo>
                  <a:lnTo>
                    <a:pt x="244166" y="0"/>
                  </a:lnTo>
                  <a:close/>
                </a:path>
              </a:pathLst>
            </a:custGeom>
            <a:gradFill>
              <a:gsLst>
                <a:gs pos="0">
                  <a:srgbClr val="FBB23B"/>
                </a:gs>
                <a:gs pos="100000">
                  <a:srgbClr val="FDDAA1"/>
                </a:gs>
              </a:gsLst>
              <a:lin ang="0" scaled="0"/>
            </a:gradFill>
            <a:ln w="6350" cap="flat">
              <a:solidFill>
                <a:srgbClr val="CE810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grpSp>
      <p:grpSp>
        <p:nvGrpSpPr>
          <p:cNvPr id="40" name="Group 39">
            <a:extLst>
              <a:ext uri="{FF2B5EF4-FFF2-40B4-BE49-F238E27FC236}">
                <a16:creationId xmlns:lc="http://schemas.openxmlformats.org/drawingml/2006/lockedCanvas" xmlns:a16="http://schemas.microsoft.com/office/drawing/2014/main" xmlns="" id="{B8FA78B7-0092-2BC0-E618-4DBEFDF230D3}"/>
              </a:ext>
            </a:extLst>
          </p:cNvPr>
          <p:cNvGrpSpPr/>
          <p:nvPr/>
        </p:nvGrpSpPr>
        <p:grpSpPr>
          <a:xfrm>
            <a:off x="8911937" y="3796959"/>
            <a:ext cx="1572803" cy="680930"/>
            <a:chOff x="5227521" y="2171291"/>
            <a:chExt cx="1134429" cy="491140"/>
          </a:xfrm>
        </p:grpSpPr>
        <p:grpSp>
          <p:nvGrpSpPr>
            <p:cNvPr id="41" name="Graphic 63">
              <a:extLst>
                <a:ext uri="{FF2B5EF4-FFF2-40B4-BE49-F238E27FC236}">
                  <a16:creationId xmlns:lc="http://schemas.openxmlformats.org/drawingml/2006/lockedCanvas" xmlns:a16="http://schemas.microsoft.com/office/drawing/2014/main" xmlns="" id="{2309C5C7-EE4D-3976-1EA3-3EEFC04E273A}"/>
                </a:ext>
              </a:extLst>
            </p:cNvPr>
            <p:cNvGrpSpPr/>
            <p:nvPr/>
          </p:nvGrpSpPr>
          <p:grpSpPr>
            <a:xfrm>
              <a:off x="5227521" y="2171291"/>
              <a:ext cx="1070740" cy="491140"/>
              <a:chOff x="5227521" y="2171291"/>
              <a:chExt cx="1070740" cy="491140"/>
            </a:xfrm>
          </p:grpSpPr>
          <p:sp>
            <p:nvSpPr>
              <p:cNvPr id="43" name="Freeform: Shape 50">
                <a:extLst>
                  <a:ext uri="{FF2B5EF4-FFF2-40B4-BE49-F238E27FC236}">
                    <a16:creationId xmlns:lc="http://schemas.openxmlformats.org/drawingml/2006/lockedCanvas" xmlns:a16="http://schemas.microsoft.com/office/drawing/2014/main" xmlns="" id="{16877B47-E3BE-C383-02D9-23E3E0C1C8EC}"/>
                  </a:ext>
                </a:extLst>
              </p:cNvPr>
              <p:cNvSpPr/>
              <p:nvPr/>
            </p:nvSpPr>
            <p:spPr>
              <a:xfrm>
                <a:off x="5227521" y="2171291"/>
                <a:ext cx="1070740" cy="491140"/>
              </a:xfrm>
              <a:custGeom>
                <a:avLst/>
                <a:gdLst>
                  <a:gd name="connsiteX0" fmla="*/ 1070740 w 1070740"/>
                  <a:gd name="connsiteY0" fmla="*/ 56508 h 491140"/>
                  <a:gd name="connsiteX1" fmla="*/ 1070740 w 1070740"/>
                  <a:gd name="connsiteY1" fmla="*/ 413029 h 491140"/>
                  <a:gd name="connsiteX2" fmla="*/ 784800 w 1070740"/>
                  <a:gd name="connsiteY2" fmla="*/ 401027 h 491140"/>
                  <a:gd name="connsiteX3" fmla="*/ 672881 w 1070740"/>
                  <a:gd name="connsiteY3" fmla="*/ 396265 h 491140"/>
                  <a:gd name="connsiteX4" fmla="*/ 663356 w 1070740"/>
                  <a:gd name="connsiteY4" fmla="*/ 395979 h 491140"/>
                  <a:gd name="connsiteX5" fmla="*/ 657165 w 1070740"/>
                  <a:gd name="connsiteY5" fmla="*/ 403123 h 491140"/>
                  <a:gd name="connsiteX6" fmla="*/ 567058 w 1070740"/>
                  <a:gd name="connsiteY6" fmla="*/ 478847 h 491140"/>
                  <a:gd name="connsiteX7" fmla="*/ 336268 w 1070740"/>
                  <a:gd name="connsiteY7" fmla="*/ 433889 h 491140"/>
                  <a:gd name="connsiteX8" fmla="*/ 331315 w 1070740"/>
                  <a:gd name="connsiteY8" fmla="*/ 430079 h 491140"/>
                  <a:gd name="connsiteX9" fmla="*/ 313407 w 1070740"/>
                  <a:gd name="connsiteY9" fmla="*/ 411791 h 491140"/>
                  <a:gd name="connsiteX10" fmla="*/ 280737 w 1070740"/>
                  <a:gd name="connsiteY10" fmla="*/ 344925 h 491140"/>
                  <a:gd name="connsiteX11" fmla="*/ 279498 w 1070740"/>
                  <a:gd name="connsiteY11" fmla="*/ 340829 h 491140"/>
                  <a:gd name="connsiteX12" fmla="*/ 275307 w 1070740"/>
                  <a:gd name="connsiteY12" fmla="*/ 325494 h 491140"/>
                  <a:gd name="connsiteX13" fmla="*/ 261115 w 1070740"/>
                  <a:gd name="connsiteY13" fmla="*/ 200240 h 491140"/>
                  <a:gd name="connsiteX14" fmla="*/ 36325 w 1070740"/>
                  <a:gd name="connsiteY14" fmla="*/ 187382 h 491140"/>
                  <a:gd name="connsiteX15" fmla="*/ 74330 w 1070740"/>
                  <a:gd name="connsiteY15" fmla="*/ 82130 h 491140"/>
                  <a:gd name="connsiteX16" fmla="*/ 396847 w 1070740"/>
                  <a:gd name="connsiteY16" fmla="*/ 2406 h 491140"/>
                  <a:gd name="connsiteX17" fmla="*/ 661832 w 1070740"/>
                  <a:gd name="connsiteY17" fmla="*/ 70796 h 491140"/>
                  <a:gd name="connsiteX18" fmla="*/ 727650 w 1070740"/>
                  <a:gd name="connsiteY18" fmla="*/ 84226 h 491140"/>
                  <a:gd name="connsiteX19" fmla="*/ 1070740 w 1070740"/>
                  <a:gd name="connsiteY19" fmla="*/ 56508 h 491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0740" h="491140">
                    <a:moveTo>
                      <a:pt x="1070740" y="56508"/>
                    </a:moveTo>
                    <a:lnTo>
                      <a:pt x="1070740" y="413029"/>
                    </a:lnTo>
                    <a:lnTo>
                      <a:pt x="784800" y="401027"/>
                    </a:lnTo>
                    <a:lnTo>
                      <a:pt x="672881" y="396265"/>
                    </a:lnTo>
                    <a:lnTo>
                      <a:pt x="663356" y="395979"/>
                    </a:lnTo>
                    <a:cubicBezTo>
                      <a:pt x="663356" y="395979"/>
                      <a:pt x="661165" y="398646"/>
                      <a:pt x="657165" y="403123"/>
                    </a:cubicBezTo>
                    <a:cubicBezTo>
                      <a:pt x="642782" y="419220"/>
                      <a:pt x="605444" y="458558"/>
                      <a:pt x="567058" y="478847"/>
                    </a:cubicBezTo>
                    <a:cubicBezTo>
                      <a:pt x="518005" y="504659"/>
                      <a:pt x="414849" y="489896"/>
                      <a:pt x="336268" y="433889"/>
                    </a:cubicBezTo>
                    <a:cubicBezTo>
                      <a:pt x="334553" y="432746"/>
                      <a:pt x="332839" y="431412"/>
                      <a:pt x="331315" y="430079"/>
                    </a:cubicBezTo>
                    <a:cubicBezTo>
                      <a:pt x="324647" y="424745"/>
                      <a:pt x="318741" y="418649"/>
                      <a:pt x="313407" y="411791"/>
                    </a:cubicBezTo>
                    <a:cubicBezTo>
                      <a:pt x="298834" y="393122"/>
                      <a:pt x="288357" y="369500"/>
                      <a:pt x="280737" y="344925"/>
                    </a:cubicBezTo>
                    <a:cubicBezTo>
                      <a:pt x="280261" y="343592"/>
                      <a:pt x="279880" y="342068"/>
                      <a:pt x="279498" y="340829"/>
                    </a:cubicBezTo>
                    <a:cubicBezTo>
                      <a:pt x="277974" y="335781"/>
                      <a:pt x="276641" y="330542"/>
                      <a:pt x="275307" y="325494"/>
                    </a:cubicBezTo>
                    <a:cubicBezTo>
                      <a:pt x="259782" y="262915"/>
                      <a:pt x="261115" y="200240"/>
                      <a:pt x="261115" y="200240"/>
                    </a:cubicBezTo>
                    <a:cubicBezTo>
                      <a:pt x="261115" y="200240"/>
                      <a:pt x="81760" y="215861"/>
                      <a:pt x="36325" y="187382"/>
                    </a:cubicBezTo>
                    <a:cubicBezTo>
                      <a:pt x="-8919" y="158902"/>
                      <a:pt x="-27302" y="83464"/>
                      <a:pt x="74330" y="82130"/>
                    </a:cubicBezTo>
                    <a:cubicBezTo>
                      <a:pt x="176057" y="80892"/>
                      <a:pt x="319885" y="17551"/>
                      <a:pt x="396847" y="2406"/>
                    </a:cubicBezTo>
                    <a:cubicBezTo>
                      <a:pt x="473904" y="-12739"/>
                      <a:pt x="591728" y="47650"/>
                      <a:pt x="661832" y="70796"/>
                    </a:cubicBezTo>
                    <a:cubicBezTo>
                      <a:pt x="677263" y="75939"/>
                      <a:pt x="699551" y="80797"/>
                      <a:pt x="727650" y="84226"/>
                    </a:cubicBezTo>
                    <a:cubicBezTo>
                      <a:pt x="804993" y="93846"/>
                      <a:pt x="926532" y="92894"/>
                      <a:pt x="1070740" y="56508"/>
                    </a:cubicBezTo>
                    <a:close/>
                  </a:path>
                </a:pathLst>
              </a:custGeom>
              <a:solidFill>
                <a:srgbClr val="FFCCA5"/>
              </a:solidFill>
              <a:ln w="6350" cap="flat">
                <a:solidFill>
                  <a:srgbClr val="CE810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grpSp>
            <p:nvGrpSpPr>
              <p:cNvPr id="44" name="Graphic 63">
                <a:extLst>
                  <a:ext uri="{FF2B5EF4-FFF2-40B4-BE49-F238E27FC236}">
                    <a16:creationId xmlns:lc="http://schemas.openxmlformats.org/drawingml/2006/lockedCanvas" xmlns:a16="http://schemas.microsoft.com/office/drawing/2014/main" xmlns="" id="{42891C6A-A218-0C40-7796-5C2E38ABD8AF}"/>
                  </a:ext>
                </a:extLst>
              </p:cNvPr>
              <p:cNvGrpSpPr/>
              <p:nvPr/>
            </p:nvGrpSpPr>
            <p:grpSpPr>
              <a:xfrm>
                <a:off x="5485174" y="2294421"/>
                <a:ext cx="415260" cy="350518"/>
                <a:chOff x="5485174" y="2294421"/>
                <a:chExt cx="415260" cy="350518"/>
              </a:xfrm>
              <a:solidFill>
                <a:srgbClr val="EA7575"/>
              </a:solidFill>
            </p:grpSpPr>
            <p:sp>
              <p:nvSpPr>
                <p:cNvPr id="45" name="Freeform: Shape 52">
                  <a:extLst>
                    <a:ext uri="{FF2B5EF4-FFF2-40B4-BE49-F238E27FC236}">
                      <a16:creationId xmlns:lc="http://schemas.openxmlformats.org/drawingml/2006/lockedCanvas" xmlns:a16="http://schemas.microsoft.com/office/drawing/2014/main" xmlns="" id="{B63C6858-60C3-7052-B813-F15FBBA6A60A}"/>
                    </a:ext>
                  </a:extLst>
                </p:cNvPr>
                <p:cNvSpPr/>
                <p:nvPr/>
              </p:nvSpPr>
              <p:spPr>
                <a:xfrm>
                  <a:off x="5666394" y="2522905"/>
                  <a:ext cx="234040" cy="79775"/>
                </a:xfrm>
                <a:custGeom>
                  <a:avLst/>
                  <a:gdLst>
                    <a:gd name="connsiteX0" fmla="*/ 232199 w 234040"/>
                    <a:gd name="connsiteY0" fmla="*/ 38841 h 79775"/>
                    <a:gd name="connsiteX1" fmla="*/ 234008 w 234040"/>
                    <a:gd name="connsiteY1" fmla="*/ 44747 h 79775"/>
                    <a:gd name="connsiteX2" fmla="*/ 224483 w 234040"/>
                    <a:gd name="connsiteY2" fmla="*/ 44366 h 79775"/>
                    <a:gd name="connsiteX3" fmla="*/ 218292 w 234040"/>
                    <a:gd name="connsiteY3" fmla="*/ 51605 h 79775"/>
                    <a:gd name="connsiteX4" fmla="*/ 216863 w 234040"/>
                    <a:gd name="connsiteY4" fmla="*/ 50081 h 79775"/>
                    <a:gd name="connsiteX5" fmla="*/ 165238 w 234040"/>
                    <a:gd name="connsiteY5" fmla="*/ 19124 h 79775"/>
                    <a:gd name="connsiteX6" fmla="*/ 109898 w 234040"/>
                    <a:gd name="connsiteY6" fmla="*/ 44747 h 79775"/>
                    <a:gd name="connsiteX7" fmla="*/ 97420 w 234040"/>
                    <a:gd name="connsiteY7" fmla="*/ 57986 h 79775"/>
                    <a:gd name="connsiteX8" fmla="*/ 75607 w 234040"/>
                    <a:gd name="connsiteY8" fmla="*/ 74084 h 79775"/>
                    <a:gd name="connsiteX9" fmla="*/ 4741 w 234040"/>
                    <a:gd name="connsiteY9" fmla="*/ 64368 h 79775"/>
                    <a:gd name="connsiteX10" fmla="*/ 1312 w 234040"/>
                    <a:gd name="connsiteY10" fmla="*/ 51319 h 79775"/>
                    <a:gd name="connsiteX11" fmla="*/ 14266 w 234040"/>
                    <a:gd name="connsiteY11" fmla="*/ 47795 h 79775"/>
                    <a:gd name="connsiteX12" fmla="*/ 81227 w 234040"/>
                    <a:gd name="connsiteY12" fmla="*/ 47223 h 79775"/>
                    <a:gd name="connsiteX13" fmla="*/ 81323 w 234040"/>
                    <a:gd name="connsiteY13" fmla="*/ 47033 h 79775"/>
                    <a:gd name="connsiteX14" fmla="*/ 83704 w 234040"/>
                    <a:gd name="connsiteY14" fmla="*/ 44937 h 79775"/>
                    <a:gd name="connsiteX15" fmla="*/ 83704 w 234040"/>
                    <a:gd name="connsiteY15" fmla="*/ 44937 h 79775"/>
                    <a:gd name="connsiteX16" fmla="*/ 95610 w 234040"/>
                    <a:gd name="connsiteY16" fmla="*/ 32174 h 79775"/>
                    <a:gd name="connsiteX17" fmla="*/ 166095 w 234040"/>
                    <a:gd name="connsiteY17" fmla="*/ 74 h 79775"/>
                    <a:gd name="connsiteX18" fmla="*/ 232199 w 234040"/>
                    <a:gd name="connsiteY18" fmla="*/ 38841 h 79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4040" h="79775">
                      <a:moveTo>
                        <a:pt x="232199" y="38841"/>
                      </a:moveTo>
                      <a:cubicBezTo>
                        <a:pt x="233532" y="40651"/>
                        <a:pt x="234199" y="42651"/>
                        <a:pt x="234008" y="44747"/>
                      </a:cubicBezTo>
                      <a:lnTo>
                        <a:pt x="224483" y="44366"/>
                      </a:lnTo>
                      <a:cubicBezTo>
                        <a:pt x="224483" y="44366"/>
                        <a:pt x="222292" y="47033"/>
                        <a:pt x="218292" y="51605"/>
                      </a:cubicBezTo>
                      <a:cubicBezTo>
                        <a:pt x="217720" y="51224"/>
                        <a:pt x="217244" y="50747"/>
                        <a:pt x="216863" y="50081"/>
                      </a:cubicBezTo>
                      <a:cubicBezTo>
                        <a:pt x="202576" y="30745"/>
                        <a:pt x="184669" y="19982"/>
                        <a:pt x="165238" y="19124"/>
                      </a:cubicBezTo>
                      <a:cubicBezTo>
                        <a:pt x="145521" y="18267"/>
                        <a:pt x="124852" y="27792"/>
                        <a:pt x="109898" y="44747"/>
                      </a:cubicBezTo>
                      <a:cubicBezTo>
                        <a:pt x="105611" y="49604"/>
                        <a:pt x="101420" y="54081"/>
                        <a:pt x="97420" y="57986"/>
                      </a:cubicBezTo>
                      <a:cubicBezTo>
                        <a:pt x="90181" y="64940"/>
                        <a:pt x="83037" y="70369"/>
                        <a:pt x="75607" y="74084"/>
                      </a:cubicBezTo>
                      <a:cubicBezTo>
                        <a:pt x="56557" y="83609"/>
                        <a:pt x="35412" y="81704"/>
                        <a:pt x="4741" y="64368"/>
                      </a:cubicBezTo>
                      <a:cubicBezTo>
                        <a:pt x="169" y="61796"/>
                        <a:pt x="-1355" y="55986"/>
                        <a:pt x="1312" y="51319"/>
                      </a:cubicBezTo>
                      <a:cubicBezTo>
                        <a:pt x="3884" y="46747"/>
                        <a:pt x="9694" y="45223"/>
                        <a:pt x="14266" y="47795"/>
                      </a:cubicBezTo>
                      <a:cubicBezTo>
                        <a:pt x="45699" y="65797"/>
                        <a:pt x="61510" y="65035"/>
                        <a:pt x="81227" y="47223"/>
                      </a:cubicBezTo>
                      <a:cubicBezTo>
                        <a:pt x="81227" y="47223"/>
                        <a:pt x="81256" y="47156"/>
                        <a:pt x="81323" y="47033"/>
                      </a:cubicBezTo>
                      <a:cubicBezTo>
                        <a:pt x="82180" y="46366"/>
                        <a:pt x="82942" y="45604"/>
                        <a:pt x="83704" y="44937"/>
                      </a:cubicBezTo>
                      <a:lnTo>
                        <a:pt x="83704" y="44937"/>
                      </a:lnTo>
                      <a:cubicBezTo>
                        <a:pt x="87418" y="41222"/>
                        <a:pt x="91419" y="37031"/>
                        <a:pt x="95610" y="32174"/>
                      </a:cubicBezTo>
                      <a:cubicBezTo>
                        <a:pt x="114279" y="11028"/>
                        <a:pt x="140663" y="-1069"/>
                        <a:pt x="166095" y="74"/>
                      </a:cubicBezTo>
                      <a:cubicBezTo>
                        <a:pt x="183907" y="836"/>
                        <a:pt x="209719" y="8171"/>
                        <a:pt x="232199" y="38841"/>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46" name="Freeform: Shape 53">
                  <a:extLst>
                    <a:ext uri="{FF2B5EF4-FFF2-40B4-BE49-F238E27FC236}">
                      <a16:creationId xmlns:lc="http://schemas.openxmlformats.org/drawingml/2006/lockedCanvas" xmlns:a16="http://schemas.microsoft.com/office/drawing/2014/main" xmlns="" id="{FBBB364A-EC72-E7F9-59B5-C96B2BC06538}"/>
                    </a:ext>
                  </a:extLst>
                </p:cNvPr>
                <p:cNvSpPr/>
                <p:nvPr/>
              </p:nvSpPr>
              <p:spPr>
                <a:xfrm>
                  <a:off x="5741937" y="2566251"/>
                  <a:ext cx="35018" cy="78688"/>
                </a:xfrm>
                <a:custGeom>
                  <a:avLst/>
                  <a:gdLst>
                    <a:gd name="connsiteX0" fmla="*/ 30640 w 35018"/>
                    <a:gd name="connsiteY0" fmla="*/ 77124 h 78688"/>
                    <a:gd name="connsiteX1" fmla="*/ 21687 w 35018"/>
                    <a:gd name="connsiteY1" fmla="*/ 77886 h 78688"/>
                    <a:gd name="connsiteX2" fmla="*/ 4161 w 35018"/>
                    <a:gd name="connsiteY2" fmla="*/ 7020 h 78688"/>
                    <a:gd name="connsiteX3" fmla="*/ 15876 w 35018"/>
                    <a:gd name="connsiteY3" fmla="*/ 353 h 78688"/>
                    <a:gd name="connsiteX4" fmla="*/ 22544 w 35018"/>
                    <a:gd name="connsiteY4" fmla="*/ 12068 h 78688"/>
                    <a:gd name="connsiteX5" fmla="*/ 29783 w 35018"/>
                    <a:gd name="connsiteY5" fmla="*/ 60551 h 78688"/>
                    <a:gd name="connsiteX6" fmla="*/ 34069 w 35018"/>
                    <a:gd name="connsiteY6" fmla="*/ 73219 h 78688"/>
                    <a:gd name="connsiteX7" fmla="*/ 30735 w 35018"/>
                    <a:gd name="connsiteY7" fmla="*/ 77124 h 7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018" h="78688">
                      <a:moveTo>
                        <a:pt x="30640" y="77124"/>
                      </a:moveTo>
                      <a:cubicBezTo>
                        <a:pt x="28068" y="78839"/>
                        <a:pt x="24735" y="79220"/>
                        <a:pt x="21687" y="77886"/>
                      </a:cubicBezTo>
                      <a:cubicBezTo>
                        <a:pt x="20353" y="77315"/>
                        <a:pt x="-11080" y="62456"/>
                        <a:pt x="4161" y="7020"/>
                      </a:cubicBezTo>
                      <a:cubicBezTo>
                        <a:pt x="5494" y="1972"/>
                        <a:pt x="10733" y="-1076"/>
                        <a:pt x="15876" y="353"/>
                      </a:cubicBezTo>
                      <a:cubicBezTo>
                        <a:pt x="20925" y="1781"/>
                        <a:pt x="23972" y="7020"/>
                        <a:pt x="22544" y="12068"/>
                      </a:cubicBezTo>
                      <a:cubicBezTo>
                        <a:pt x="11876" y="50835"/>
                        <a:pt x="29021" y="60170"/>
                        <a:pt x="29783" y="60551"/>
                      </a:cubicBezTo>
                      <a:cubicBezTo>
                        <a:pt x="34355" y="62932"/>
                        <a:pt x="36355" y="68552"/>
                        <a:pt x="34069" y="73219"/>
                      </a:cubicBezTo>
                      <a:cubicBezTo>
                        <a:pt x="33307" y="74838"/>
                        <a:pt x="32069" y="76172"/>
                        <a:pt x="30735" y="77124"/>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47" name="Freeform: Shape 54">
                  <a:extLst>
                    <a:ext uri="{FF2B5EF4-FFF2-40B4-BE49-F238E27FC236}">
                      <a16:creationId xmlns:lc="http://schemas.openxmlformats.org/drawingml/2006/lockedCanvas" xmlns:a16="http://schemas.microsoft.com/office/drawing/2014/main" xmlns="" id="{BFECF2B5-4372-AD90-7A83-07BFE846D86D}"/>
                    </a:ext>
                  </a:extLst>
                </p:cNvPr>
                <p:cNvSpPr/>
                <p:nvPr/>
              </p:nvSpPr>
              <p:spPr>
                <a:xfrm>
                  <a:off x="5540929" y="2456608"/>
                  <a:ext cx="127440" cy="144762"/>
                </a:xfrm>
                <a:custGeom>
                  <a:avLst/>
                  <a:gdLst>
                    <a:gd name="connsiteX0" fmla="*/ 126206 w 127440"/>
                    <a:gd name="connsiteY0" fmla="*/ 4650 h 144762"/>
                    <a:gd name="connsiteX1" fmla="*/ 122873 w 127440"/>
                    <a:gd name="connsiteY1" fmla="*/ 17699 h 144762"/>
                    <a:gd name="connsiteX2" fmla="*/ 20003 w 127440"/>
                    <a:gd name="connsiteY2" fmla="*/ 135809 h 144762"/>
                    <a:gd name="connsiteX3" fmla="*/ 17907 w 127440"/>
                    <a:gd name="connsiteY3" fmla="*/ 144762 h 144762"/>
                    <a:gd name="connsiteX4" fmla="*/ 0 w 127440"/>
                    <a:gd name="connsiteY4" fmla="*/ 126474 h 144762"/>
                    <a:gd name="connsiteX5" fmla="*/ 113157 w 127440"/>
                    <a:gd name="connsiteY5" fmla="*/ 1316 h 144762"/>
                    <a:gd name="connsiteX6" fmla="*/ 126206 w 127440"/>
                    <a:gd name="connsiteY6" fmla="*/ 4650 h 144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440" h="144762">
                      <a:moveTo>
                        <a:pt x="126206" y="4650"/>
                      </a:moveTo>
                      <a:cubicBezTo>
                        <a:pt x="128873" y="9222"/>
                        <a:pt x="126968" y="15222"/>
                        <a:pt x="122873" y="17699"/>
                      </a:cubicBezTo>
                      <a:cubicBezTo>
                        <a:pt x="90488" y="36844"/>
                        <a:pt x="9049" y="95328"/>
                        <a:pt x="20003" y="135809"/>
                      </a:cubicBezTo>
                      <a:cubicBezTo>
                        <a:pt x="20955" y="139047"/>
                        <a:pt x="20003" y="142381"/>
                        <a:pt x="17907" y="144762"/>
                      </a:cubicBezTo>
                      <a:cubicBezTo>
                        <a:pt x="11335" y="139428"/>
                        <a:pt x="5429" y="133237"/>
                        <a:pt x="0" y="126474"/>
                      </a:cubicBezTo>
                      <a:cubicBezTo>
                        <a:pt x="2000" y="68753"/>
                        <a:pt x="100965" y="8650"/>
                        <a:pt x="113157" y="1316"/>
                      </a:cubicBezTo>
                      <a:cubicBezTo>
                        <a:pt x="117729" y="-1351"/>
                        <a:pt x="123444" y="173"/>
                        <a:pt x="126206" y="4650"/>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48" name="Freeform: Shape 55">
                  <a:extLst>
                    <a:ext uri="{FF2B5EF4-FFF2-40B4-BE49-F238E27FC236}">
                      <a16:creationId xmlns:lc="http://schemas.openxmlformats.org/drawingml/2006/lockedCanvas" xmlns:a16="http://schemas.microsoft.com/office/drawing/2014/main" xmlns="" id="{C425ADB9-FFEB-5066-57CF-B015FC28F88E}"/>
                    </a:ext>
                  </a:extLst>
                </p:cNvPr>
                <p:cNvSpPr/>
                <p:nvPr/>
              </p:nvSpPr>
              <p:spPr>
                <a:xfrm>
                  <a:off x="5502734" y="2369344"/>
                  <a:ext cx="124586" cy="144015"/>
                </a:xfrm>
                <a:custGeom>
                  <a:avLst/>
                  <a:gdLst>
                    <a:gd name="connsiteX0" fmla="*/ 123539 w 124586"/>
                    <a:gd name="connsiteY0" fmla="*/ 5236 h 144015"/>
                    <a:gd name="connsiteX1" fmla="*/ 119443 w 124586"/>
                    <a:gd name="connsiteY1" fmla="*/ 18000 h 144015"/>
                    <a:gd name="connsiteX2" fmla="*/ 18574 w 124586"/>
                    <a:gd name="connsiteY2" fmla="*/ 134681 h 144015"/>
                    <a:gd name="connsiteX3" fmla="*/ 14288 w 124586"/>
                    <a:gd name="connsiteY3" fmla="*/ 142396 h 144015"/>
                    <a:gd name="connsiteX4" fmla="*/ 8858 w 124586"/>
                    <a:gd name="connsiteY4" fmla="*/ 144015 h 144015"/>
                    <a:gd name="connsiteX5" fmla="*/ 4191 w 124586"/>
                    <a:gd name="connsiteY5" fmla="*/ 142682 h 144015"/>
                    <a:gd name="connsiteX6" fmla="*/ 0 w 124586"/>
                    <a:gd name="connsiteY6" fmla="*/ 127442 h 144015"/>
                    <a:gd name="connsiteX7" fmla="*/ 110680 w 124586"/>
                    <a:gd name="connsiteY7" fmla="*/ 1045 h 144015"/>
                    <a:gd name="connsiteX8" fmla="*/ 123539 w 124586"/>
                    <a:gd name="connsiteY8" fmla="*/ 5236 h 14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586" h="144015">
                      <a:moveTo>
                        <a:pt x="123539" y="5236"/>
                      </a:moveTo>
                      <a:cubicBezTo>
                        <a:pt x="125921" y="9808"/>
                        <a:pt x="124111" y="15714"/>
                        <a:pt x="119443" y="18000"/>
                      </a:cubicBezTo>
                      <a:cubicBezTo>
                        <a:pt x="118396" y="18476"/>
                        <a:pt x="19717" y="69625"/>
                        <a:pt x="18574" y="134681"/>
                      </a:cubicBezTo>
                      <a:cubicBezTo>
                        <a:pt x="18574" y="137919"/>
                        <a:pt x="16859" y="140682"/>
                        <a:pt x="14288" y="142396"/>
                      </a:cubicBezTo>
                      <a:cubicBezTo>
                        <a:pt x="12668" y="143444"/>
                        <a:pt x="10954" y="144015"/>
                        <a:pt x="8858" y="144015"/>
                      </a:cubicBezTo>
                      <a:cubicBezTo>
                        <a:pt x="7144" y="144015"/>
                        <a:pt x="5524" y="143444"/>
                        <a:pt x="4191" y="142682"/>
                      </a:cubicBezTo>
                      <a:cubicBezTo>
                        <a:pt x="2667" y="137634"/>
                        <a:pt x="1333" y="132490"/>
                        <a:pt x="0" y="127442"/>
                      </a:cubicBezTo>
                      <a:cubicBezTo>
                        <a:pt x="7144" y="54576"/>
                        <a:pt x="106394" y="3236"/>
                        <a:pt x="110680" y="1045"/>
                      </a:cubicBezTo>
                      <a:cubicBezTo>
                        <a:pt x="115348" y="-1336"/>
                        <a:pt x="121158" y="474"/>
                        <a:pt x="123539" y="5236"/>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49" name="Freeform: Shape 56">
                  <a:extLst>
                    <a:ext uri="{FF2B5EF4-FFF2-40B4-BE49-F238E27FC236}">
                      <a16:creationId xmlns:lc="http://schemas.openxmlformats.org/drawingml/2006/lockedCanvas" xmlns:a16="http://schemas.microsoft.com/office/drawing/2014/main" xmlns="" id="{E709B80E-FDFB-651A-DEDA-E184AA72D952}"/>
                    </a:ext>
                  </a:extLst>
                </p:cNvPr>
                <p:cNvSpPr/>
                <p:nvPr/>
              </p:nvSpPr>
              <p:spPr>
                <a:xfrm>
                  <a:off x="5485174" y="2294421"/>
                  <a:ext cx="159412" cy="78478"/>
                </a:xfrm>
                <a:custGeom>
                  <a:avLst/>
                  <a:gdLst>
                    <a:gd name="connsiteX0" fmla="*/ 155101 w 159412"/>
                    <a:gd name="connsiteY0" fmla="*/ 17770 h 78478"/>
                    <a:gd name="connsiteX1" fmla="*/ 149100 w 159412"/>
                    <a:gd name="connsiteY1" fmla="*/ 19294 h 78478"/>
                    <a:gd name="connsiteX2" fmla="*/ 17274 w 159412"/>
                    <a:gd name="connsiteY2" fmla="*/ 74444 h 78478"/>
                    <a:gd name="connsiteX3" fmla="*/ 4034 w 159412"/>
                    <a:gd name="connsiteY3" fmla="*/ 76730 h 78478"/>
                    <a:gd name="connsiteX4" fmla="*/ 1748 w 159412"/>
                    <a:gd name="connsiteY4" fmla="*/ 63490 h 78478"/>
                    <a:gd name="connsiteX5" fmla="*/ 150624 w 159412"/>
                    <a:gd name="connsiteY5" fmla="*/ 339 h 78478"/>
                    <a:gd name="connsiteX6" fmla="*/ 159387 w 159412"/>
                    <a:gd name="connsiteY6" fmla="*/ 10626 h 78478"/>
                    <a:gd name="connsiteX7" fmla="*/ 155101 w 159412"/>
                    <a:gd name="connsiteY7" fmla="*/ 17770 h 7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412" h="78478">
                      <a:moveTo>
                        <a:pt x="155101" y="17770"/>
                      </a:moveTo>
                      <a:cubicBezTo>
                        <a:pt x="153386" y="18913"/>
                        <a:pt x="151291" y="19485"/>
                        <a:pt x="149100" y="19294"/>
                      </a:cubicBezTo>
                      <a:cubicBezTo>
                        <a:pt x="148243" y="19294"/>
                        <a:pt x="60613" y="13103"/>
                        <a:pt x="17274" y="74444"/>
                      </a:cubicBezTo>
                      <a:cubicBezTo>
                        <a:pt x="14226" y="78730"/>
                        <a:pt x="8321" y="79778"/>
                        <a:pt x="4034" y="76730"/>
                      </a:cubicBezTo>
                      <a:cubicBezTo>
                        <a:pt x="-252" y="73682"/>
                        <a:pt x="-1300" y="67776"/>
                        <a:pt x="1748" y="63490"/>
                      </a:cubicBezTo>
                      <a:cubicBezTo>
                        <a:pt x="51469" y="-6804"/>
                        <a:pt x="146623" y="-42"/>
                        <a:pt x="150624" y="339"/>
                      </a:cubicBezTo>
                      <a:cubicBezTo>
                        <a:pt x="155863" y="720"/>
                        <a:pt x="159768" y="5388"/>
                        <a:pt x="159387" y="10626"/>
                      </a:cubicBezTo>
                      <a:cubicBezTo>
                        <a:pt x="159101" y="13674"/>
                        <a:pt x="157482" y="16246"/>
                        <a:pt x="155101" y="17770"/>
                      </a:cubicBezTo>
                      <a:close/>
                    </a:path>
                  </a:pathLst>
                </a:custGeom>
                <a:solidFill>
                  <a:srgbClr val="CE8104"/>
                </a:solid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grpSp>
        </p:grpSp>
        <p:sp>
          <p:nvSpPr>
            <p:cNvPr id="42" name="Freeform: Shape 49">
              <a:extLst>
                <a:ext uri="{FF2B5EF4-FFF2-40B4-BE49-F238E27FC236}">
                  <a16:creationId xmlns:lc="http://schemas.openxmlformats.org/drawingml/2006/lockedCanvas" xmlns:a16="http://schemas.microsoft.com/office/drawing/2014/main" xmlns="" id="{7AE2DF59-4AA1-371F-9CF9-90BE4E39F001}"/>
                </a:ext>
              </a:extLst>
            </p:cNvPr>
            <p:cNvSpPr/>
            <p:nvPr/>
          </p:nvSpPr>
          <p:spPr>
            <a:xfrm>
              <a:off x="6054095" y="2188739"/>
              <a:ext cx="307855" cy="437578"/>
            </a:xfrm>
            <a:custGeom>
              <a:avLst/>
              <a:gdLst>
                <a:gd name="connsiteX0" fmla="*/ 244166 w 244166"/>
                <a:gd name="connsiteY0" fmla="*/ 0 h 437578"/>
                <a:gd name="connsiteX1" fmla="*/ 244166 w 244166"/>
                <a:gd name="connsiteY1" fmla="*/ 437579 h 437578"/>
                <a:gd name="connsiteX2" fmla="*/ 25663 w 244166"/>
                <a:gd name="connsiteY2" fmla="*/ 427958 h 437578"/>
                <a:gd name="connsiteX3" fmla="*/ 10137 w 244166"/>
                <a:gd name="connsiteY3" fmla="*/ 371570 h 437578"/>
                <a:gd name="connsiteX4" fmla="*/ 37379 w 244166"/>
                <a:gd name="connsiteY4" fmla="*/ 58198 h 437578"/>
                <a:gd name="connsiteX5" fmla="*/ 46046 w 244166"/>
                <a:gd name="connsiteY5" fmla="*/ 35814 h 437578"/>
                <a:gd name="connsiteX6" fmla="*/ 244166 w 244166"/>
                <a:gd name="connsiteY6" fmla="*/ 0 h 437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4166" h="437578">
                  <a:moveTo>
                    <a:pt x="244166" y="0"/>
                  </a:moveTo>
                  <a:lnTo>
                    <a:pt x="244166" y="437579"/>
                  </a:lnTo>
                  <a:lnTo>
                    <a:pt x="25663" y="427958"/>
                  </a:lnTo>
                  <a:cubicBezTo>
                    <a:pt x="19091" y="409099"/>
                    <a:pt x="13947" y="390334"/>
                    <a:pt x="10137" y="371570"/>
                  </a:cubicBezTo>
                  <a:cubicBezTo>
                    <a:pt x="-17962" y="236125"/>
                    <a:pt x="19376" y="108394"/>
                    <a:pt x="37379" y="58198"/>
                  </a:cubicBezTo>
                  <a:cubicBezTo>
                    <a:pt x="42427" y="43815"/>
                    <a:pt x="46046" y="35814"/>
                    <a:pt x="46046" y="35814"/>
                  </a:cubicBezTo>
                  <a:lnTo>
                    <a:pt x="244166" y="0"/>
                  </a:lnTo>
                  <a:close/>
                </a:path>
              </a:pathLst>
            </a:custGeom>
            <a:gradFill>
              <a:gsLst>
                <a:gs pos="0">
                  <a:srgbClr val="FBB23B"/>
                </a:gs>
                <a:gs pos="100000">
                  <a:srgbClr val="FDDAA1"/>
                </a:gs>
              </a:gsLst>
              <a:lin ang="0" scaled="0"/>
            </a:gradFill>
            <a:ln w="6350" cap="flat">
              <a:solidFill>
                <a:srgbClr val="CE810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grpSp>
    </p:spTree>
    <p:extLst>
      <p:ext uri="{BB962C8B-B14F-4D97-AF65-F5344CB8AC3E}">
        <p14:creationId xmlns:p14="http://schemas.microsoft.com/office/powerpoint/2010/main" val="1104545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7" name="Oval 6">
            <a:extLst>
              <a:ext uri="{FF2B5EF4-FFF2-40B4-BE49-F238E27FC236}">
                <a16:creationId xmlns="" xmlns:a16="http://schemas.microsoft.com/office/drawing/2014/main" id="{E033FA58-9F7B-6B4E-DC54-F1A23F441028}"/>
              </a:ext>
            </a:extLst>
          </p:cNvPr>
          <p:cNvSpPr/>
          <p:nvPr/>
        </p:nvSpPr>
        <p:spPr>
          <a:xfrm flipH="1">
            <a:off x="362764" y="630747"/>
            <a:ext cx="2375514" cy="2294631"/>
          </a:xfrm>
          <a:prstGeom prst="ellipse">
            <a:avLst/>
          </a:prstGeom>
          <a:solidFill>
            <a:srgbClr val="FBB23B">
              <a:alpha val="36000"/>
            </a:srgbClr>
          </a:solidFill>
          <a:ln w="2540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 xmlns:a16="http://schemas.microsoft.com/office/drawing/2014/main" id="{A291B986-C2E0-79B3-B111-BC0BB198C2F5}"/>
              </a:ext>
            </a:extLst>
          </p:cNvPr>
          <p:cNvSpPr/>
          <p:nvPr/>
        </p:nvSpPr>
        <p:spPr>
          <a:xfrm flipH="1">
            <a:off x="520046" y="4022543"/>
            <a:ext cx="2388951" cy="2352594"/>
          </a:xfrm>
          <a:prstGeom prst="ellipse">
            <a:avLst/>
          </a:prstGeom>
          <a:solidFill>
            <a:srgbClr val="FBB23B">
              <a:alpha val="36000"/>
            </a:srgbClr>
          </a:solidFill>
          <a:ln w="2540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Oval 8">
            <a:extLst>
              <a:ext uri="{FF2B5EF4-FFF2-40B4-BE49-F238E27FC236}">
                <a16:creationId xmlns="" xmlns:a16="http://schemas.microsoft.com/office/drawing/2014/main" id="{A9DE9C2E-CC39-F4F5-5577-A3E6516F3E5F}"/>
              </a:ext>
            </a:extLst>
          </p:cNvPr>
          <p:cNvSpPr/>
          <p:nvPr/>
        </p:nvSpPr>
        <p:spPr>
          <a:xfrm flipH="1">
            <a:off x="36943" y="2368182"/>
            <a:ext cx="2397898" cy="2307808"/>
          </a:xfrm>
          <a:prstGeom prst="ellipse">
            <a:avLst/>
          </a:prstGeom>
          <a:solidFill>
            <a:srgbClr val="FBB23B">
              <a:alpha val="36000"/>
            </a:srgbClr>
          </a:solidFill>
          <a:ln w="2540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Oval 25">
            <a:extLst>
              <a:ext uri="{FF2B5EF4-FFF2-40B4-BE49-F238E27FC236}">
                <a16:creationId xmlns="" xmlns:a16="http://schemas.microsoft.com/office/drawing/2014/main" id="{C31FF242-D6DB-7347-7813-8C756F1A1471}"/>
              </a:ext>
            </a:extLst>
          </p:cNvPr>
          <p:cNvSpPr/>
          <p:nvPr/>
        </p:nvSpPr>
        <p:spPr>
          <a:xfrm>
            <a:off x="8767901" y="372530"/>
            <a:ext cx="2431702" cy="2206636"/>
          </a:xfrm>
          <a:prstGeom prst="ellipse">
            <a:avLst/>
          </a:prstGeom>
          <a:solidFill>
            <a:srgbClr val="FBB23B">
              <a:alpha val="36000"/>
            </a:srgbClr>
          </a:solidFill>
          <a:ln w="2540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Oval 26">
            <a:extLst>
              <a:ext uri="{FF2B5EF4-FFF2-40B4-BE49-F238E27FC236}">
                <a16:creationId xmlns="" xmlns:a16="http://schemas.microsoft.com/office/drawing/2014/main" id="{E1873607-CE58-ADCA-A01E-85608FFF06EF}"/>
              </a:ext>
            </a:extLst>
          </p:cNvPr>
          <p:cNvSpPr/>
          <p:nvPr/>
        </p:nvSpPr>
        <p:spPr>
          <a:xfrm>
            <a:off x="9442346" y="3999511"/>
            <a:ext cx="2496877" cy="2361589"/>
          </a:xfrm>
          <a:prstGeom prst="ellipse">
            <a:avLst/>
          </a:prstGeom>
          <a:solidFill>
            <a:srgbClr val="FBB23B">
              <a:alpha val="36000"/>
            </a:srgbClr>
          </a:solidFill>
          <a:ln w="2540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Oval 30">
            <a:extLst>
              <a:ext uri="{FF2B5EF4-FFF2-40B4-BE49-F238E27FC236}">
                <a16:creationId xmlns="" xmlns:a16="http://schemas.microsoft.com/office/drawing/2014/main" id="{B8B602F1-7840-2F3B-9431-711C51F10EB5}"/>
              </a:ext>
            </a:extLst>
          </p:cNvPr>
          <p:cNvSpPr/>
          <p:nvPr/>
        </p:nvSpPr>
        <p:spPr>
          <a:xfrm>
            <a:off x="9622880" y="2026293"/>
            <a:ext cx="2487902" cy="2341726"/>
          </a:xfrm>
          <a:prstGeom prst="ellipse">
            <a:avLst/>
          </a:prstGeom>
          <a:solidFill>
            <a:srgbClr val="FBB23B">
              <a:alpha val="36000"/>
            </a:srgbClr>
          </a:solidFill>
          <a:ln w="2540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TextBox 39">
            <a:extLst>
              <a:ext uri="{FF2B5EF4-FFF2-40B4-BE49-F238E27FC236}">
                <a16:creationId xmlns="" xmlns:a16="http://schemas.microsoft.com/office/drawing/2014/main" id="{3A64C7FC-2A12-DD4D-00F9-548108335E84}"/>
              </a:ext>
            </a:extLst>
          </p:cNvPr>
          <p:cNvSpPr txBox="1"/>
          <p:nvPr/>
        </p:nvSpPr>
        <p:spPr>
          <a:xfrm>
            <a:off x="789924" y="1637897"/>
            <a:ext cx="1374254" cy="338554"/>
          </a:xfrm>
          <a:prstGeom prst="rect">
            <a:avLst/>
          </a:prstGeom>
          <a:noFill/>
        </p:spPr>
        <p:txBody>
          <a:bodyPr wrap="square" rtlCol="0">
            <a:spAutoFit/>
          </a:bodyPr>
          <a:lstStyle/>
          <a:p>
            <a:pPr algn="ctr"/>
            <a:r>
              <a:rPr lang="en-US" sz="1600" b="1" dirty="0" smtClean="0">
                <a:latin typeface="Noto Sans SemiBold" panose="020B0702040504020204" pitchFamily="34" charset="0"/>
                <a:ea typeface="Noto Sans SemiBold" panose="020B0702040504020204" pitchFamily="34" charset="0"/>
                <a:cs typeface="Noto Sans SemiBold" panose="020B0702040504020204" pitchFamily="34" charset="0"/>
              </a:rPr>
              <a:t>Twitter</a:t>
            </a:r>
            <a:endParaRPr lang="en-IN" sz="1600" b="1" dirty="0">
              <a:latin typeface="Noto Sans SemiBold" panose="020B0702040504020204" pitchFamily="34" charset="0"/>
              <a:ea typeface="Noto Sans SemiBold" panose="020B0702040504020204" pitchFamily="34" charset="0"/>
              <a:cs typeface="Noto Sans SemiBold" panose="020B0702040504020204" pitchFamily="34" charset="0"/>
            </a:endParaRPr>
          </a:p>
        </p:txBody>
      </p:sp>
      <p:sp>
        <p:nvSpPr>
          <p:cNvPr id="41" name="TextBox 40">
            <a:extLst>
              <a:ext uri="{FF2B5EF4-FFF2-40B4-BE49-F238E27FC236}">
                <a16:creationId xmlns="" xmlns:a16="http://schemas.microsoft.com/office/drawing/2014/main" id="{9311DFC4-B24F-5F0E-0C83-7350C89F1EA7}"/>
              </a:ext>
            </a:extLst>
          </p:cNvPr>
          <p:cNvSpPr txBox="1"/>
          <p:nvPr/>
        </p:nvSpPr>
        <p:spPr>
          <a:xfrm>
            <a:off x="9408534" y="1025822"/>
            <a:ext cx="1592712" cy="338554"/>
          </a:xfrm>
          <a:prstGeom prst="rect">
            <a:avLst/>
          </a:prstGeom>
          <a:noFill/>
        </p:spPr>
        <p:txBody>
          <a:bodyPr wrap="square" rtlCol="0">
            <a:spAutoFit/>
          </a:bodyPr>
          <a:lstStyle/>
          <a:p>
            <a:pPr algn="ctr"/>
            <a:r>
              <a:rPr lang="en-US" sz="1600" b="1" dirty="0" smtClean="0">
                <a:latin typeface="Noto Sans SemiBold" panose="020B0702040504020204" pitchFamily="34" charset="0"/>
                <a:ea typeface="Noto Sans SemiBold" panose="020B0702040504020204" pitchFamily="34" charset="0"/>
                <a:cs typeface="Noto Sans SemiBold" panose="020B0702040504020204" pitchFamily="34" charset="0"/>
              </a:rPr>
              <a:t>Facebook</a:t>
            </a:r>
            <a:endParaRPr lang="en-IN" sz="1600" b="1" dirty="0">
              <a:latin typeface="Noto Sans SemiBold" panose="020B0702040504020204" pitchFamily="34" charset="0"/>
              <a:ea typeface="Noto Sans SemiBold" panose="020B0702040504020204" pitchFamily="34" charset="0"/>
              <a:cs typeface="Noto Sans SemiBold" panose="020B0702040504020204" pitchFamily="34" charset="0"/>
            </a:endParaRPr>
          </a:p>
        </p:txBody>
      </p:sp>
      <p:sp>
        <p:nvSpPr>
          <p:cNvPr id="42" name="TextBox 41">
            <a:extLst>
              <a:ext uri="{FF2B5EF4-FFF2-40B4-BE49-F238E27FC236}">
                <a16:creationId xmlns="" xmlns:a16="http://schemas.microsoft.com/office/drawing/2014/main" id="{4785A469-F4E9-6BDD-7DBB-8F69D2F0FDAA}"/>
              </a:ext>
            </a:extLst>
          </p:cNvPr>
          <p:cNvSpPr txBox="1"/>
          <p:nvPr/>
        </p:nvSpPr>
        <p:spPr>
          <a:xfrm>
            <a:off x="10455180" y="3083845"/>
            <a:ext cx="1123636" cy="338554"/>
          </a:xfrm>
          <a:prstGeom prst="rect">
            <a:avLst/>
          </a:prstGeom>
          <a:noFill/>
        </p:spPr>
        <p:txBody>
          <a:bodyPr wrap="square" rtlCol="0">
            <a:spAutoFit/>
          </a:bodyPr>
          <a:lstStyle/>
          <a:p>
            <a:pPr algn="ctr"/>
            <a:r>
              <a:rPr lang="en-IN" sz="1600" b="1" dirty="0" smtClean="0">
                <a:latin typeface="Noto Sans SemiBold" panose="020B0702040504020204" pitchFamily="34" charset="0"/>
                <a:ea typeface="Noto Sans SemiBold" panose="020B0702040504020204" pitchFamily="34" charset="0"/>
                <a:cs typeface="Noto Sans SemiBold" panose="020B0702040504020204" pitchFamily="34" charset="0"/>
              </a:rPr>
              <a:t>YouTube</a:t>
            </a:r>
            <a:endParaRPr lang="en-IN" sz="1600" b="1" dirty="0">
              <a:latin typeface="Noto Sans SemiBold" panose="020B0702040504020204" pitchFamily="34" charset="0"/>
              <a:ea typeface="Noto Sans SemiBold" panose="020B0702040504020204" pitchFamily="34" charset="0"/>
              <a:cs typeface="Noto Sans SemiBold" panose="020B0702040504020204" pitchFamily="34" charset="0"/>
            </a:endParaRPr>
          </a:p>
        </p:txBody>
      </p:sp>
      <p:sp>
        <p:nvSpPr>
          <p:cNvPr id="43" name="TextBox 42">
            <a:extLst>
              <a:ext uri="{FF2B5EF4-FFF2-40B4-BE49-F238E27FC236}">
                <a16:creationId xmlns="" xmlns:a16="http://schemas.microsoft.com/office/drawing/2014/main" id="{75CB0DB0-5CA8-DD9E-62FD-0403CF170E77}"/>
              </a:ext>
            </a:extLst>
          </p:cNvPr>
          <p:cNvSpPr txBox="1"/>
          <p:nvPr/>
        </p:nvSpPr>
        <p:spPr>
          <a:xfrm>
            <a:off x="9847827" y="4945131"/>
            <a:ext cx="2038008" cy="584775"/>
          </a:xfrm>
          <a:prstGeom prst="rect">
            <a:avLst/>
          </a:prstGeom>
          <a:noFill/>
        </p:spPr>
        <p:txBody>
          <a:bodyPr wrap="square" rtlCol="0">
            <a:spAutoFit/>
          </a:bodyPr>
          <a:lstStyle/>
          <a:p>
            <a:pPr algn="ctr"/>
            <a:r>
              <a:rPr lang="en-US" sz="1600" b="1" dirty="0" smtClean="0">
                <a:latin typeface="Noto Sans SemiBold" panose="020B0702040504020204" pitchFamily="34" charset="0"/>
                <a:ea typeface="Noto Sans SemiBold" panose="020B0702040504020204" pitchFamily="34" charset="0"/>
                <a:cs typeface="Noto Sans SemiBold" panose="020B0702040504020204" pitchFamily="34" charset="0"/>
              </a:rPr>
              <a:t>Other Social media</a:t>
            </a:r>
            <a:endParaRPr lang="en-IN" sz="1600" b="1" dirty="0">
              <a:latin typeface="Noto Sans SemiBold" panose="020B0702040504020204" pitchFamily="34" charset="0"/>
              <a:ea typeface="Noto Sans SemiBold" panose="020B0702040504020204" pitchFamily="34" charset="0"/>
              <a:cs typeface="Noto Sans SemiBold" panose="020B0702040504020204" pitchFamily="34" charset="0"/>
            </a:endParaRPr>
          </a:p>
        </p:txBody>
      </p:sp>
      <p:sp>
        <p:nvSpPr>
          <p:cNvPr id="44" name="TextBox 43">
            <a:extLst>
              <a:ext uri="{FF2B5EF4-FFF2-40B4-BE49-F238E27FC236}">
                <a16:creationId xmlns="" xmlns:a16="http://schemas.microsoft.com/office/drawing/2014/main" id="{E02C03DB-ABDA-2E33-8FBC-0DCE5C40CCB9}"/>
              </a:ext>
            </a:extLst>
          </p:cNvPr>
          <p:cNvSpPr txBox="1"/>
          <p:nvPr/>
        </p:nvSpPr>
        <p:spPr>
          <a:xfrm>
            <a:off x="962776" y="5215312"/>
            <a:ext cx="1253926" cy="584775"/>
          </a:xfrm>
          <a:prstGeom prst="rect">
            <a:avLst/>
          </a:prstGeom>
          <a:noFill/>
        </p:spPr>
        <p:txBody>
          <a:bodyPr wrap="square" rtlCol="0">
            <a:spAutoFit/>
          </a:bodyPr>
          <a:lstStyle/>
          <a:p>
            <a:pPr algn="ctr"/>
            <a:r>
              <a:rPr lang="en-US" sz="1600" b="1" dirty="0" smtClean="0">
                <a:latin typeface="Noto Sans SemiBold" panose="020B0702040504020204" pitchFamily="34" charset="0"/>
                <a:ea typeface="Noto Sans SemiBold" panose="020B0702040504020204" pitchFamily="34" charset="0"/>
                <a:cs typeface="Noto Sans SemiBold" panose="020B0702040504020204" pitchFamily="34" charset="0"/>
              </a:rPr>
              <a:t>Snapchat</a:t>
            </a:r>
          </a:p>
          <a:p>
            <a:pPr algn="ctr"/>
            <a:endParaRPr lang="en-IN" sz="1600" b="1" dirty="0">
              <a:latin typeface="Noto Sans SemiBold" panose="020B0702040504020204" pitchFamily="34" charset="0"/>
              <a:ea typeface="Noto Sans SemiBold" panose="020B0702040504020204" pitchFamily="34" charset="0"/>
              <a:cs typeface="Noto Sans SemiBold" panose="020B0702040504020204" pitchFamily="34" charset="0"/>
            </a:endParaRPr>
          </a:p>
        </p:txBody>
      </p:sp>
      <p:sp>
        <p:nvSpPr>
          <p:cNvPr id="45" name="TextBox 44">
            <a:extLst>
              <a:ext uri="{FF2B5EF4-FFF2-40B4-BE49-F238E27FC236}">
                <a16:creationId xmlns="" xmlns:a16="http://schemas.microsoft.com/office/drawing/2014/main" id="{6AA5097C-7023-918B-F71E-F83C1A3D6883}"/>
              </a:ext>
            </a:extLst>
          </p:cNvPr>
          <p:cNvSpPr txBox="1"/>
          <p:nvPr/>
        </p:nvSpPr>
        <p:spPr>
          <a:xfrm>
            <a:off x="400575" y="3346069"/>
            <a:ext cx="1537325" cy="338554"/>
          </a:xfrm>
          <a:prstGeom prst="rect">
            <a:avLst/>
          </a:prstGeom>
          <a:noFill/>
        </p:spPr>
        <p:txBody>
          <a:bodyPr wrap="square" rtlCol="0">
            <a:spAutoFit/>
          </a:bodyPr>
          <a:lstStyle/>
          <a:p>
            <a:pPr algn="ctr"/>
            <a:r>
              <a:rPr lang="en-US" sz="1600" b="1" dirty="0" smtClean="0">
                <a:latin typeface="Noto Sans SemiBold" panose="020B0702040504020204" pitchFamily="34" charset="0"/>
                <a:ea typeface="Noto Sans SemiBold" panose="020B0702040504020204" pitchFamily="34" charset="0"/>
                <a:cs typeface="Noto Sans SemiBold" panose="020B0702040504020204" pitchFamily="34" charset="0"/>
              </a:rPr>
              <a:t>Instagram</a:t>
            </a:r>
            <a:endParaRPr lang="en-IN" sz="1600" b="1" dirty="0">
              <a:latin typeface="Noto Sans SemiBold" panose="020B0702040504020204" pitchFamily="34" charset="0"/>
              <a:ea typeface="Noto Sans SemiBold" panose="020B0702040504020204" pitchFamily="34" charset="0"/>
              <a:cs typeface="Noto Sans SemiBold" panose="020B0702040504020204" pitchFamily="34" charset="0"/>
            </a:endParaRPr>
          </a:p>
        </p:txBody>
      </p:sp>
      <p:grpSp>
        <p:nvGrpSpPr>
          <p:cNvPr id="34" name="Group 33">
            <a:extLst>
              <a:ext uri="{FF2B5EF4-FFF2-40B4-BE49-F238E27FC236}">
                <a16:creationId xmlns="" xmlns:a16="http://schemas.microsoft.com/office/drawing/2014/main" id="{48AAF262-63CB-A3FF-78B6-80EBFEC54B07}"/>
              </a:ext>
            </a:extLst>
          </p:cNvPr>
          <p:cNvGrpSpPr/>
          <p:nvPr/>
        </p:nvGrpSpPr>
        <p:grpSpPr>
          <a:xfrm rot="16200000">
            <a:off x="4098177" y="-783847"/>
            <a:ext cx="4075290" cy="8315361"/>
            <a:chOff x="734767" y="2752020"/>
            <a:chExt cx="3180936" cy="6332507"/>
          </a:xfrm>
          <a:solidFill>
            <a:schemeClr val="bg2">
              <a:lumMod val="10000"/>
            </a:schemeClr>
          </a:solidFill>
        </p:grpSpPr>
        <p:sp>
          <p:nvSpPr>
            <p:cNvPr id="35" name="Freeform 5">
              <a:extLst>
                <a:ext uri="{FF2B5EF4-FFF2-40B4-BE49-F238E27FC236}">
                  <a16:creationId xmlns="" xmlns:a16="http://schemas.microsoft.com/office/drawing/2014/main" id="{3EA02050-4137-6430-1F68-3E26A996C39D}"/>
                </a:ext>
              </a:extLst>
            </p:cNvPr>
            <p:cNvSpPr>
              <a:spLocks noEditPoints="1"/>
            </p:cNvSpPr>
            <p:nvPr/>
          </p:nvSpPr>
          <p:spPr bwMode="auto">
            <a:xfrm>
              <a:off x="734767" y="2752020"/>
              <a:ext cx="3180936" cy="6332507"/>
            </a:xfrm>
            <a:custGeom>
              <a:avLst/>
              <a:gdLst>
                <a:gd name="T0" fmla="*/ 1435 w 1440"/>
                <a:gd name="T1" fmla="*/ 659 h 2868"/>
                <a:gd name="T2" fmla="*/ 1429 w 1440"/>
                <a:gd name="T3" fmla="*/ 659 h 2868"/>
                <a:gd name="T4" fmla="*/ 1429 w 1440"/>
                <a:gd name="T5" fmla="*/ 221 h 2868"/>
                <a:gd name="T6" fmla="*/ 1209 w 1440"/>
                <a:gd name="T7" fmla="*/ 0 h 2868"/>
                <a:gd name="T8" fmla="*/ 232 w 1440"/>
                <a:gd name="T9" fmla="*/ 0 h 2868"/>
                <a:gd name="T10" fmla="*/ 11 w 1440"/>
                <a:gd name="T11" fmla="*/ 221 h 2868"/>
                <a:gd name="T12" fmla="*/ 11 w 1440"/>
                <a:gd name="T13" fmla="*/ 387 h 2868"/>
                <a:gd name="T14" fmla="*/ 4 w 1440"/>
                <a:gd name="T15" fmla="*/ 387 h 2868"/>
                <a:gd name="T16" fmla="*/ 0 w 1440"/>
                <a:gd name="T17" fmla="*/ 392 h 2868"/>
                <a:gd name="T18" fmla="*/ 0 w 1440"/>
                <a:gd name="T19" fmla="*/ 498 h 2868"/>
                <a:gd name="T20" fmla="*/ 4 w 1440"/>
                <a:gd name="T21" fmla="*/ 502 h 2868"/>
                <a:gd name="T22" fmla="*/ 11 w 1440"/>
                <a:gd name="T23" fmla="*/ 502 h 2868"/>
                <a:gd name="T24" fmla="*/ 11 w 1440"/>
                <a:gd name="T25" fmla="*/ 593 h 2868"/>
                <a:gd name="T26" fmla="*/ 4 w 1440"/>
                <a:gd name="T27" fmla="*/ 593 h 2868"/>
                <a:gd name="T28" fmla="*/ 0 w 1440"/>
                <a:gd name="T29" fmla="*/ 597 h 2868"/>
                <a:gd name="T30" fmla="*/ 0 w 1440"/>
                <a:gd name="T31" fmla="*/ 798 h 2868"/>
                <a:gd name="T32" fmla="*/ 4 w 1440"/>
                <a:gd name="T33" fmla="*/ 802 h 2868"/>
                <a:gd name="T34" fmla="*/ 11 w 1440"/>
                <a:gd name="T35" fmla="*/ 802 h 2868"/>
                <a:gd name="T36" fmla="*/ 11 w 1440"/>
                <a:gd name="T37" fmla="*/ 855 h 2868"/>
                <a:gd name="T38" fmla="*/ 4 w 1440"/>
                <a:gd name="T39" fmla="*/ 855 h 2868"/>
                <a:gd name="T40" fmla="*/ 0 w 1440"/>
                <a:gd name="T41" fmla="*/ 860 h 2868"/>
                <a:gd name="T42" fmla="*/ 0 w 1440"/>
                <a:gd name="T43" fmla="*/ 1061 h 2868"/>
                <a:gd name="T44" fmla="*/ 4 w 1440"/>
                <a:gd name="T45" fmla="*/ 1065 h 2868"/>
                <a:gd name="T46" fmla="*/ 11 w 1440"/>
                <a:gd name="T47" fmla="*/ 1065 h 2868"/>
                <a:gd name="T48" fmla="*/ 11 w 1440"/>
                <a:gd name="T49" fmla="*/ 2647 h 2868"/>
                <a:gd name="T50" fmla="*/ 232 w 1440"/>
                <a:gd name="T51" fmla="*/ 2868 h 2868"/>
                <a:gd name="T52" fmla="*/ 1209 w 1440"/>
                <a:gd name="T53" fmla="*/ 2868 h 2868"/>
                <a:gd name="T54" fmla="*/ 1429 w 1440"/>
                <a:gd name="T55" fmla="*/ 2647 h 2868"/>
                <a:gd name="T56" fmla="*/ 1429 w 1440"/>
                <a:gd name="T57" fmla="*/ 1001 h 2868"/>
                <a:gd name="T58" fmla="*/ 1435 w 1440"/>
                <a:gd name="T59" fmla="*/ 1001 h 2868"/>
                <a:gd name="T60" fmla="*/ 1440 w 1440"/>
                <a:gd name="T61" fmla="*/ 996 h 2868"/>
                <a:gd name="T62" fmla="*/ 1440 w 1440"/>
                <a:gd name="T63" fmla="*/ 664 h 2868"/>
                <a:gd name="T64" fmla="*/ 1435 w 1440"/>
                <a:gd name="T65" fmla="*/ 659 h 2868"/>
                <a:gd name="T66" fmla="*/ 1372 w 1440"/>
                <a:gd name="T67" fmla="*/ 2673 h 2868"/>
                <a:gd name="T68" fmla="*/ 1245 w 1440"/>
                <a:gd name="T69" fmla="*/ 2796 h 2868"/>
                <a:gd name="T70" fmla="*/ 203 w 1440"/>
                <a:gd name="T71" fmla="*/ 2796 h 2868"/>
                <a:gd name="T72" fmla="*/ 76 w 1440"/>
                <a:gd name="T73" fmla="*/ 2673 h 2868"/>
                <a:gd name="T74" fmla="*/ 76 w 1440"/>
                <a:gd name="T75" fmla="*/ 189 h 2868"/>
                <a:gd name="T76" fmla="*/ 203 w 1440"/>
                <a:gd name="T77" fmla="*/ 66 h 2868"/>
                <a:gd name="T78" fmla="*/ 342 w 1440"/>
                <a:gd name="T79" fmla="*/ 66 h 2868"/>
                <a:gd name="T80" fmla="*/ 342 w 1440"/>
                <a:gd name="T81" fmla="*/ 66 h 2868"/>
                <a:gd name="T82" fmla="*/ 343 w 1440"/>
                <a:gd name="T83" fmla="*/ 66 h 2868"/>
                <a:gd name="T84" fmla="*/ 357 w 1440"/>
                <a:gd name="T85" fmla="*/ 79 h 2868"/>
                <a:gd name="T86" fmla="*/ 357 w 1440"/>
                <a:gd name="T87" fmla="*/ 80 h 2868"/>
                <a:gd name="T88" fmla="*/ 375 w 1440"/>
                <a:gd name="T89" fmla="*/ 90 h 2868"/>
                <a:gd name="T90" fmla="*/ 387 w 1440"/>
                <a:gd name="T91" fmla="*/ 131 h 2868"/>
                <a:gd name="T92" fmla="*/ 382 w 1440"/>
                <a:gd name="T93" fmla="*/ 144 h 2868"/>
                <a:gd name="T94" fmla="*/ 440 w 1440"/>
                <a:gd name="T95" fmla="*/ 166 h 2868"/>
                <a:gd name="T96" fmla="*/ 1008 w 1440"/>
                <a:gd name="T97" fmla="*/ 166 h 2868"/>
                <a:gd name="T98" fmla="*/ 1044 w 1440"/>
                <a:gd name="T99" fmla="*/ 158 h 2868"/>
                <a:gd name="T100" fmla="*/ 1044 w 1440"/>
                <a:gd name="T101" fmla="*/ 139 h 2868"/>
                <a:gd name="T102" fmla="*/ 1068 w 1440"/>
                <a:gd name="T103" fmla="*/ 88 h 2868"/>
                <a:gd name="T104" fmla="*/ 1092 w 1440"/>
                <a:gd name="T105" fmla="*/ 74 h 2868"/>
                <a:gd name="T106" fmla="*/ 1105 w 1440"/>
                <a:gd name="T107" fmla="*/ 66 h 2868"/>
                <a:gd name="T108" fmla="*/ 1106 w 1440"/>
                <a:gd name="T109" fmla="*/ 66 h 2868"/>
                <a:gd name="T110" fmla="*/ 1106 w 1440"/>
                <a:gd name="T111" fmla="*/ 66 h 2868"/>
                <a:gd name="T112" fmla="*/ 1245 w 1440"/>
                <a:gd name="T113" fmla="*/ 66 h 2868"/>
                <a:gd name="T114" fmla="*/ 1372 w 1440"/>
                <a:gd name="T115" fmla="*/ 189 h 2868"/>
                <a:gd name="T116" fmla="*/ 1372 w 1440"/>
                <a:gd name="T117" fmla="*/ 2673 h 2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40" h="2868">
                  <a:moveTo>
                    <a:pt x="1435" y="659"/>
                  </a:moveTo>
                  <a:cubicBezTo>
                    <a:pt x="1429" y="659"/>
                    <a:pt x="1429" y="659"/>
                    <a:pt x="1429" y="659"/>
                  </a:cubicBezTo>
                  <a:cubicBezTo>
                    <a:pt x="1429" y="221"/>
                    <a:pt x="1429" y="221"/>
                    <a:pt x="1429" y="221"/>
                  </a:cubicBezTo>
                  <a:cubicBezTo>
                    <a:pt x="1429" y="99"/>
                    <a:pt x="1331" y="0"/>
                    <a:pt x="1209" y="0"/>
                  </a:cubicBezTo>
                  <a:cubicBezTo>
                    <a:pt x="232" y="0"/>
                    <a:pt x="232" y="0"/>
                    <a:pt x="232" y="0"/>
                  </a:cubicBezTo>
                  <a:cubicBezTo>
                    <a:pt x="110" y="0"/>
                    <a:pt x="11" y="99"/>
                    <a:pt x="11" y="221"/>
                  </a:cubicBezTo>
                  <a:cubicBezTo>
                    <a:pt x="11" y="387"/>
                    <a:pt x="11" y="387"/>
                    <a:pt x="11" y="387"/>
                  </a:cubicBezTo>
                  <a:cubicBezTo>
                    <a:pt x="4" y="387"/>
                    <a:pt x="4" y="387"/>
                    <a:pt x="4" y="387"/>
                  </a:cubicBezTo>
                  <a:cubicBezTo>
                    <a:pt x="2" y="387"/>
                    <a:pt x="0" y="389"/>
                    <a:pt x="0" y="392"/>
                  </a:cubicBezTo>
                  <a:cubicBezTo>
                    <a:pt x="0" y="498"/>
                    <a:pt x="0" y="498"/>
                    <a:pt x="0" y="498"/>
                  </a:cubicBezTo>
                  <a:cubicBezTo>
                    <a:pt x="0" y="500"/>
                    <a:pt x="2" y="502"/>
                    <a:pt x="4" y="502"/>
                  </a:cubicBezTo>
                  <a:cubicBezTo>
                    <a:pt x="11" y="502"/>
                    <a:pt x="11" y="502"/>
                    <a:pt x="11" y="502"/>
                  </a:cubicBezTo>
                  <a:cubicBezTo>
                    <a:pt x="11" y="593"/>
                    <a:pt x="11" y="593"/>
                    <a:pt x="11" y="593"/>
                  </a:cubicBezTo>
                  <a:cubicBezTo>
                    <a:pt x="4" y="593"/>
                    <a:pt x="4" y="593"/>
                    <a:pt x="4" y="593"/>
                  </a:cubicBezTo>
                  <a:cubicBezTo>
                    <a:pt x="2" y="593"/>
                    <a:pt x="0" y="595"/>
                    <a:pt x="0" y="597"/>
                  </a:cubicBezTo>
                  <a:cubicBezTo>
                    <a:pt x="0" y="798"/>
                    <a:pt x="0" y="798"/>
                    <a:pt x="0" y="798"/>
                  </a:cubicBezTo>
                  <a:cubicBezTo>
                    <a:pt x="0" y="801"/>
                    <a:pt x="2" y="802"/>
                    <a:pt x="4" y="802"/>
                  </a:cubicBezTo>
                  <a:cubicBezTo>
                    <a:pt x="11" y="802"/>
                    <a:pt x="11" y="802"/>
                    <a:pt x="11" y="802"/>
                  </a:cubicBezTo>
                  <a:cubicBezTo>
                    <a:pt x="11" y="855"/>
                    <a:pt x="11" y="855"/>
                    <a:pt x="11" y="855"/>
                  </a:cubicBezTo>
                  <a:cubicBezTo>
                    <a:pt x="4" y="855"/>
                    <a:pt x="4" y="855"/>
                    <a:pt x="4" y="855"/>
                  </a:cubicBezTo>
                  <a:cubicBezTo>
                    <a:pt x="2" y="855"/>
                    <a:pt x="0" y="857"/>
                    <a:pt x="0" y="860"/>
                  </a:cubicBezTo>
                  <a:cubicBezTo>
                    <a:pt x="0" y="1061"/>
                    <a:pt x="0" y="1061"/>
                    <a:pt x="0" y="1061"/>
                  </a:cubicBezTo>
                  <a:cubicBezTo>
                    <a:pt x="0" y="1063"/>
                    <a:pt x="2" y="1065"/>
                    <a:pt x="4" y="1065"/>
                  </a:cubicBezTo>
                  <a:cubicBezTo>
                    <a:pt x="11" y="1065"/>
                    <a:pt x="11" y="1065"/>
                    <a:pt x="11" y="1065"/>
                  </a:cubicBezTo>
                  <a:cubicBezTo>
                    <a:pt x="11" y="2647"/>
                    <a:pt x="11" y="2647"/>
                    <a:pt x="11" y="2647"/>
                  </a:cubicBezTo>
                  <a:cubicBezTo>
                    <a:pt x="11" y="2769"/>
                    <a:pt x="110" y="2868"/>
                    <a:pt x="232" y="2868"/>
                  </a:cubicBezTo>
                  <a:cubicBezTo>
                    <a:pt x="1209" y="2868"/>
                    <a:pt x="1209" y="2868"/>
                    <a:pt x="1209" y="2868"/>
                  </a:cubicBezTo>
                  <a:cubicBezTo>
                    <a:pt x="1331" y="2868"/>
                    <a:pt x="1429" y="2769"/>
                    <a:pt x="1429" y="2647"/>
                  </a:cubicBezTo>
                  <a:cubicBezTo>
                    <a:pt x="1429" y="1001"/>
                    <a:pt x="1429" y="1001"/>
                    <a:pt x="1429" y="1001"/>
                  </a:cubicBezTo>
                  <a:cubicBezTo>
                    <a:pt x="1435" y="1001"/>
                    <a:pt x="1435" y="1001"/>
                    <a:pt x="1435" y="1001"/>
                  </a:cubicBezTo>
                  <a:cubicBezTo>
                    <a:pt x="1438" y="1001"/>
                    <a:pt x="1440" y="999"/>
                    <a:pt x="1440" y="996"/>
                  </a:cubicBezTo>
                  <a:cubicBezTo>
                    <a:pt x="1440" y="664"/>
                    <a:pt x="1440" y="664"/>
                    <a:pt x="1440" y="664"/>
                  </a:cubicBezTo>
                  <a:cubicBezTo>
                    <a:pt x="1440" y="661"/>
                    <a:pt x="1438" y="659"/>
                    <a:pt x="1435" y="659"/>
                  </a:cubicBezTo>
                  <a:close/>
                  <a:moveTo>
                    <a:pt x="1372" y="2673"/>
                  </a:moveTo>
                  <a:cubicBezTo>
                    <a:pt x="1372" y="2741"/>
                    <a:pt x="1315" y="2796"/>
                    <a:pt x="1245" y="2796"/>
                  </a:cubicBezTo>
                  <a:cubicBezTo>
                    <a:pt x="203" y="2796"/>
                    <a:pt x="203" y="2796"/>
                    <a:pt x="203" y="2796"/>
                  </a:cubicBezTo>
                  <a:cubicBezTo>
                    <a:pt x="133" y="2796"/>
                    <a:pt x="76" y="2741"/>
                    <a:pt x="76" y="2673"/>
                  </a:cubicBezTo>
                  <a:cubicBezTo>
                    <a:pt x="76" y="189"/>
                    <a:pt x="76" y="189"/>
                    <a:pt x="76" y="189"/>
                  </a:cubicBezTo>
                  <a:cubicBezTo>
                    <a:pt x="76" y="121"/>
                    <a:pt x="133" y="66"/>
                    <a:pt x="203" y="66"/>
                  </a:cubicBezTo>
                  <a:cubicBezTo>
                    <a:pt x="342" y="66"/>
                    <a:pt x="342" y="66"/>
                    <a:pt x="342" y="66"/>
                  </a:cubicBezTo>
                  <a:cubicBezTo>
                    <a:pt x="342" y="66"/>
                    <a:pt x="342" y="66"/>
                    <a:pt x="342" y="66"/>
                  </a:cubicBezTo>
                  <a:cubicBezTo>
                    <a:pt x="342" y="66"/>
                    <a:pt x="343" y="66"/>
                    <a:pt x="343" y="66"/>
                  </a:cubicBezTo>
                  <a:cubicBezTo>
                    <a:pt x="351" y="66"/>
                    <a:pt x="357" y="72"/>
                    <a:pt x="357" y="79"/>
                  </a:cubicBezTo>
                  <a:cubicBezTo>
                    <a:pt x="357" y="80"/>
                    <a:pt x="357" y="80"/>
                    <a:pt x="357" y="80"/>
                  </a:cubicBezTo>
                  <a:cubicBezTo>
                    <a:pt x="364" y="80"/>
                    <a:pt x="371" y="84"/>
                    <a:pt x="375" y="90"/>
                  </a:cubicBezTo>
                  <a:cubicBezTo>
                    <a:pt x="383" y="102"/>
                    <a:pt x="387" y="117"/>
                    <a:pt x="387" y="131"/>
                  </a:cubicBezTo>
                  <a:cubicBezTo>
                    <a:pt x="387" y="136"/>
                    <a:pt x="385" y="140"/>
                    <a:pt x="382" y="144"/>
                  </a:cubicBezTo>
                  <a:cubicBezTo>
                    <a:pt x="397" y="158"/>
                    <a:pt x="418" y="166"/>
                    <a:pt x="440" y="166"/>
                  </a:cubicBezTo>
                  <a:cubicBezTo>
                    <a:pt x="1008" y="166"/>
                    <a:pt x="1008" y="166"/>
                    <a:pt x="1008" y="166"/>
                  </a:cubicBezTo>
                  <a:cubicBezTo>
                    <a:pt x="1021" y="166"/>
                    <a:pt x="1033" y="164"/>
                    <a:pt x="1044" y="158"/>
                  </a:cubicBezTo>
                  <a:cubicBezTo>
                    <a:pt x="1041" y="153"/>
                    <a:pt x="1040" y="146"/>
                    <a:pt x="1044" y="139"/>
                  </a:cubicBezTo>
                  <a:cubicBezTo>
                    <a:pt x="1053" y="122"/>
                    <a:pt x="1061" y="105"/>
                    <a:pt x="1068" y="88"/>
                  </a:cubicBezTo>
                  <a:cubicBezTo>
                    <a:pt x="1072" y="78"/>
                    <a:pt x="1081" y="71"/>
                    <a:pt x="1092" y="74"/>
                  </a:cubicBezTo>
                  <a:cubicBezTo>
                    <a:pt x="1094" y="69"/>
                    <a:pt x="1099" y="66"/>
                    <a:pt x="1105" y="66"/>
                  </a:cubicBezTo>
                  <a:cubicBezTo>
                    <a:pt x="1105" y="66"/>
                    <a:pt x="1106" y="66"/>
                    <a:pt x="1106" y="66"/>
                  </a:cubicBezTo>
                  <a:cubicBezTo>
                    <a:pt x="1106" y="66"/>
                    <a:pt x="1106" y="66"/>
                    <a:pt x="1106" y="66"/>
                  </a:cubicBezTo>
                  <a:cubicBezTo>
                    <a:pt x="1245" y="66"/>
                    <a:pt x="1245" y="66"/>
                    <a:pt x="1245" y="66"/>
                  </a:cubicBezTo>
                  <a:cubicBezTo>
                    <a:pt x="1315" y="66"/>
                    <a:pt x="1372" y="121"/>
                    <a:pt x="1372" y="189"/>
                  </a:cubicBezTo>
                  <a:lnTo>
                    <a:pt x="1372" y="2673"/>
                  </a:lnTo>
                  <a:close/>
                </a:path>
              </a:pathLst>
            </a:custGeom>
            <a:solidFill>
              <a:srgbClr val="7B603B"/>
            </a:solidFill>
            <a:ln>
              <a:noFill/>
            </a:ln>
          </p:spPr>
          <p:txBody>
            <a:bodyPr vert="horz" wrap="square" lIns="45714" tIns="22857" rIns="45714" bIns="22857" numCol="1" anchor="t" anchorCtr="0" compatLnSpc="1">
              <a:prstTxWarp prst="textNoShape">
                <a:avLst/>
              </a:prstTxWarp>
            </a:bodyPr>
            <a:lstStyle/>
            <a:p>
              <a:endParaRPr lang="en-US" sz="900"/>
            </a:p>
          </p:txBody>
        </p:sp>
        <p:sp>
          <p:nvSpPr>
            <p:cNvPr id="36" name="Freeform 6">
              <a:extLst>
                <a:ext uri="{FF2B5EF4-FFF2-40B4-BE49-F238E27FC236}">
                  <a16:creationId xmlns="" xmlns:a16="http://schemas.microsoft.com/office/drawing/2014/main" id="{72E13025-09FF-9E01-B4B3-601A981F18F2}"/>
                </a:ext>
              </a:extLst>
            </p:cNvPr>
            <p:cNvSpPr>
              <a:spLocks noEditPoints="1"/>
            </p:cNvSpPr>
            <p:nvPr/>
          </p:nvSpPr>
          <p:spPr bwMode="auto">
            <a:xfrm>
              <a:off x="812544" y="2805194"/>
              <a:ext cx="3026175" cy="6223777"/>
            </a:xfrm>
            <a:custGeom>
              <a:avLst/>
              <a:gdLst>
                <a:gd name="T0" fmla="*/ 1171 w 1370"/>
                <a:gd name="T1" fmla="*/ 0 h 2819"/>
                <a:gd name="T2" fmla="*/ 199 w 1370"/>
                <a:gd name="T3" fmla="*/ 0 h 2819"/>
                <a:gd name="T4" fmla="*/ 0 w 1370"/>
                <a:gd name="T5" fmla="*/ 199 h 2819"/>
                <a:gd name="T6" fmla="*/ 0 w 1370"/>
                <a:gd name="T7" fmla="*/ 2621 h 2819"/>
                <a:gd name="T8" fmla="*/ 199 w 1370"/>
                <a:gd name="T9" fmla="*/ 2819 h 2819"/>
                <a:gd name="T10" fmla="*/ 1171 w 1370"/>
                <a:gd name="T11" fmla="*/ 2819 h 2819"/>
                <a:gd name="T12" fmla="*/ 1370 w 1370"/>
                <a:gd name="T13" fmla="*/ 2621 h 2819"/>
                <a:gd name="T14" fmla="*/ 1370 w 1370"/>
                <a:gd name="T15" fmla="*/ 199 h 2819"/>
                <a:gd name="T16" fmla="*/ 1171 w 1370"/>
                <a:gd name="T17" fmla="*/ 0 h 2819"/>
                <a:gd name="T18" fmla="*/ 1306 w 1370"/>
                <a:gd name="T19" fmla="*/ 2633 h 2819"/>
                <a:gd name="T20" fmla="*/ 1185 w 1370"/>
                <a:gd name="T21" fmla="*/ 2754 h 2819"/>
                <a:gd name="T22" fmla="*/ 186 w 1370"/>
                <a:gd name="T23" fmla="*/ 2754 h 2819"/>
                <a:gd name="T24" fmla="*/ 64 w 1370"/>
                <a:gd name="T25" fmla="*/ 2633 h 2819"/>
                <a:gd name="T26" fmla="*/ 64 w 1370"/>
                <a:gd name="T27" fmla="*/ 187 h 2819"/>
                <a:gd name="T28" fmla="*/ 186 w 1370"/>
                <a:gd name="T29" fmla="*/ 65 h 2819"/>
                <a:gd name="T30" fmla="*/ 319 w 1370"/>
                <a:gd name="T31" fmla="*/ 65 h 2819"/>
                <a:gd name="T32" fmla="*/ 319 w 1370"/>
                <a:gd name="T33" fmla="*/ 65 h 2819"/>
                <a:gd name="T34" fmla="*/ 320 w 1370"/>
                <a:gd name="T35" fmla="*/ 65 h 2819"/>
                <a:gd name="T36" fmla="*/ 334 w 1370"/>
                <a:gd name="T37" fmla="*/ 79 h 2819"/>
                <a:gd name="T38" fmla="*/ 334 w 1370"/>
                <a:gd name="T39" fmla="*/ 79 h 2819"/>
                <a:gd name="T40" fmla="*/ 334 w 1370"/>
                <a:gd name="T41" fmla="*/ 80 h 2819"/>
                <a:gd name="T42" fmla="*/ 334 w 1370"/>
                <a:gd name="T43" fmla="*/ 85 h 2819"/>
                <a:gd name="T44" fmla="*/ 413 w 1370"/>
                <a:gd name="T45" fmla="*/ 165 h 2819"/>
                <a:gd name="T46" fmla="*/ 957 w 1370"/>
                <a:gd name="T47" fmla="*/ 165 h 2819"/>
                <a:gd name="T48" fmla="*/ 1037 w 1370"/>
                <a:gd name="T49" fmla="*/ 85 h 2819"/>
                <a:gd name="T50" fmla="*/ 1037 w 1370"/>
                <a:gd name="T51" fmla="*/ 80 h 2819"/>
                <a:gd name="T52" fmla="*/ 1037 w 1370"/>
                <a:gd name="T53" fmla="*/ 79 h 2819"/>
                <a:gd name="T54" fmla="*/ 1050 w 1370"/>
                <a:gd name="T55" fmla="*/ 65 h 2819"/>
                <a:gd name="T56" fmla="*/ 1051 w 1370"/>
                <a:gd name="T57" fmla="*/ 65 h 2819"/>
                <a:gd name="T58" fmla="*/ 1051 w 1370"/>
                <a:gd name="T59" fmla="*/ 65 h 2819"/>
                <a:gd name="T60" fmla="*/ 1185 w 1370"/>
                <a:gd name="T61" fmla="*/ 65 h 2819"/>
                <a:gd name="T62" fmla="*/ 1306 w 1370"/>
                <a:gd name="T63" fmla="*/ 187 h 2819"/>
                <a:gd name="T64" fmla="*/ 1306 w 1370"/>
                <a:gd name="T65" fmla="*/ 2633 h 2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0" h="2819">
                  <a:moveTo>
                    <a:pt x="1171" y="0"/>
                  </a:moveTo>
                  <a:cubicBezTo>
                    <a:pt x="199" y="0"/>
                    <a:pt x="199" y="0"/>
                    <a:pt x="199" y="0"/>
                  </a:cubicBezTo>
                  <a:cubicBezTo>
                    <a:pt x="89" y="0"/>
                    <a:pt x="0" y="89"/>
                    <a:pt x="0" y="199"/>
                  </a:cubicBezTo>
                  <a:cubicBezTo>
                    <a:pt x="0" y="2621"/>
                    <a:pt x="0" y="2621"/>
                    <a:pt x="0" y="2621"/>
                  </a:cubicBezTo>
                  <a:cubicBezTo>
                    <a:pt x="0" y="2730"/>
                    <a:pt x="89" y="2819"/>
                    <a:pt x="199" y="2819"/>
                  </a:cubicBezTo>
                  <a:cubicBezTo>
                    <a:pt x="1171" y="2819"/>
                    <a:pt x="1171" y="2819"/>
                    <a:pt x="1171" y="2819"/>
                  </a:cubicBezTo>
                  <a:cubicBezTo>
                    <a:pt x="1281" y="2819"/>
                    <a:pt x="1370" y="2730"/>
                    <a:pt x="1370" y="2621"/>
                  </a:cubicBezTo>
                  <a:cubicBezTo>
                    <a:pt x="1370" y="199"/>
                    <a:pt x="1370" y="199"/>
                    <a:pt x="1370" y="199"/>
                  </a:cubicBezTo>
                  <a:cubicBezTo>
                    <a:pt x="1370" y="89"/>
                    <a:pt x="1281" y="0"/>
                    <a:pt x="1171" y="0"/>
                  </a:cubicBezTo>
                  <a:close/>
                  <a:moveTo>
                    <a:pt x="1306" y="2633"/>
                  </a:moveTo>
                  <a:cubicBezTo>
                    <a:pt x="1306" y="2700"/>
                    <a:pt x="1252" y="2754"/>
                    <a:pt x="1185" y="2754"/>
                  </a:cubicBezTo>
                  <a:cubicBezTo>
                    <a:pt x="186" y="2754"/>
                    <a:pt x="186" y="2754"/>
                    <a:pt x="186" y="2754"/>
                  </a:cubicBezTo>
                  <a:cubicBezTo>
                    <a:pt x="119" y="2754"/>
                    <a:pt x="64" y="2700"/>
                    <a:pt x="64" y="2633"/>
                  </a:cubicBezTo>
                  <a:cubicBezTo>
                    <a:pt x="64" y="187"/>
                    <a:pt x="64" y="187"/>
                    <a:pt x="64" y="187"/>
                  </a:cubicBezTo>
                  <a:cubicBezTo>
                    <a:pt x="64" y="120"/>
                    <a:pt x="119" y="65"/>
                    <a:pt x="186" y="65"/>
                  </a:cubicBezTo>
                  <a:cubicBezTo>
                    <a:pt x="319" y="65"/>
                    <a:pt x="319" y="65"/>
                    <a:pt x="319" y="65"/>
                  </a:cubicBezTo>
                  <a:cubicBezTo>
                    <a:pt x="319" y="65"/>
                    <a:pt x="319" y="65"/>
                    <a:pt x="319" y="65"/>
                  </a:cubicBezTo>
                  <a:cubicBezTo>
                    <a:pt x="320" y="65"/>
                    <a:pt x="320" y="65"/>
                    <a:pt x="320" y="65"/>
                  </a:cubicBezTo>
                  <a:cubicBezTo>
                    <a:pt x="328" y="65"/>
                    <a:pt x="334" y="71"/>
                    <a:pt x="334" y="79"/>
                  </a:cubicBezTo>
                  <a:cubicBezTo>
                    <a:pt x="334" y="79"/>
                    <a:pt x="334" y="79"/>
                    <a:pt x="334" y="79"/>
                  </a:cubicBezTo>
                  <a:cubicBezTo>
                    <a:pt x="334" y="80"/>
                    <a:pt x="334" y="80"/>
                    <a:pt x="334" y="80"/>
                  </a:cubicBezTo>
                  <a:cubicBezTo>
                    <a:pt x="334" y="85"/>
                    <a:pt x="334" y="85"/>
                    <a:pt x="334" y="85"/>
                  </a:cubicBezTo>
                  <a:cubicBezTo>
                    <a:pt x="334" y="129"/>
                    <a:pt x="369" y="165"/>
                    <a:pt x="413" y="165"/>
                  </a:cubicBezTo>
                  <a:cubicBezTo>
                    <a:pt x="957" y="165"/>
                    <a:pt x="957" y="165"/>
                    <a:pt x="957" y="165"/>
                  </a:cubicBezTo>
                  <a:cubicBezTo>
                    <a:pt x="1001" y="165"/>
                    <a:pt x="1037" y="129"/>
                    <a:pt x="1037" y="85"/>
                  </a:cubicBezTo>
                  <a:cubicBezTo>
                    <a:pt x="1037" y="80"/>
                    <a:pt x="1037" y="80"/>
                    <a:pt x="1037" y="80"/>
                  </a:cubicBezTo>
                  <a:cubicBezTo>
                    <a:pt x="1037" y="79"/>
                    <a:pt x="1037" y="79"/>
                    <a:pt x="1037" y="79"/>
                  </a:cubicBezTo>
                  <a:cubicBezTo>
                    <a:pt x="1037" y="71"/>
                    <a:pt x="1043" y="65"/>
                    <a:pt x="1050" y="65"/>
                  </a:cubicBezTo>
                  <a:cubicBezTo>
                    <a:pt x="1050" y="65"/>
                    <a:pt x="1051" y="65"/>
                    <a:pt x="1051" y="65"/>
                  </a:cubicBezTo>
                  <a:cubicBezTo>
                    <a:pt x="1051" y="65"/>
                    <a:pt x="1051" y="65"/>
                    <a:pt x="1051" y="65"/>
                  </a:cubicBezTo>
                  <a:cubicBezTo>
                    <a:pt x="1185" y="65"/>
                    <a:pt x="1185" y="65"/>
                    <a:pt x="1185" y="65"/>
                  </a:cubicBezTo>
                  <a:cubicBezTo>
                    <a:pt x="1252" y="65"/>
                    <a:pt x="1306" y="120"/>
                    <a:pt x="1306" y="187"/>
                  </a:cubicBezTo>
                  <a:lnTo>
                    <a:pt x="1306" y="2633"/>
                  </a:lnTo>
                  <a:close/>
                </a:path>
              </a:pathLst>
            </a:custGeom>
            <a:solidFill>
              <a:srgbClr val="634D2F"/>
            </a:solidFill>
            <a:ln>
              <a:noFill/>
            </a:ln>
          </p:spPr>
          <p:txBody>
            <a:bodyPr vert="horz" wrap="square" lIns="45714" tIns="22857" rIns="45714" bIns="22857" numCol="1" anchor="t" anchorCtr="0" compatLnSpc="1">
              <a:prstTxWarp prst="textNoShape">
                <a:avLst/>
              </a:prstTxWarp>
            </a:bodyPr>
            <a:lstStyle/>
            <a:p>
              <a:endParaRPr lang="en-US" sz="900" dirty="0"/>
            </a:p>
          </p:txBody>
        </p:sp>
        <p:sp>
          <p:nvSpPr>
            <p:cNvPr id="37" name="Freeform 7">
              <a:extLst>
                <a:ext uri="{FF2B5EF4-FFF2-40B4-BE49-F238E27FC236}">
                  <a16:creationId xmlns="" xmlns:a16="http://schemas.microsoft.com/office/drawing/2014/main" id="{3FCD7940-CC71-5A1D-344B-47BF2C80300B}"/>
                </a:ext>
              </a:extLst>
            </p:cNvPr>
            <p:cNvSpPr>
              <a:spLocks noEditPoints="1"/>
            </p:cNvSpPr>
            <p:nvPr/>
          </p:nvSpPr>
          <p:spPr bwMode="auto">
            <a:xfrm>
              <a:off x="1974443" y="2966305"/>
              <a:ext cx="755552" cy="96825"/>
            </a:xfrm>
            <a:custGeom>
              <a:avLst/>
              <a:gdLst>
                <a:gd name="T0" fmla="*/ 13 w 342"/>
                <a:gd name="T1" fmla="*/ 9 h 44"/>
                <a:gd name="T2" fmla="*/ 0 w 342"/>
                <a:gd name="T3" fmla="*/ 22 h 44"/>
                <a:gd name="T4" fmla="*/ 13 w 342"/>
                <a:gd name="T5" fmla="*/ 35 h 44"/>
                <a:gd name="T6" fmla="*/ 26 w 342"/>
                <a:gd name="T7" fmla="*/ 22 h 44"/>
                <a:gd name="T8" fmla="*/ 13 w 342"/>
                <a:gd name="T9" fmla="*/ 9 h 44"/>
                <a:gd name="T10" fmla="*/ 234 w 342"/>
                <a:gd name="T11" fmla="*/ 13 h 44"/>
                <a:gd name="T12" fmla="*/ 86 w 342"/>
                <a:gd name="T13" fmla="*/ 13 h 44"/>
                <a:gd name="T14" fmla="*/ 77 w 342"/>
                <a:gd name="T15" fmla="*/ 22 h 44"/>
                <a:gd name="T16" fmla="*/ 86 w 342"/>
                <a:gd name="T17" fmla="*/ 31 h 44"/>
                <a:gd name="T18" fmla="*/ 234 w 342"/>
                <a:gd name="T19" fmla="*/ 31 h 44"/>
                <a:gd name="T20" fmla="*/ 243 w 342"/>
                <a:gd name="T21" fmla="*/ 22 h 44"/>
                <a:gd name="T22" fmla="*/ 234 w 342"/>
                <a:gd name="T23" fmla="*/ 13 h 44"/>
                <a:gd name="T24" fmla="*/ 320 w 342"/>
                <a:gd name="T25" fmla="*/ 0 h 44"/>
                <a:gd name="T26" fmla="*/ 298 w 342"/>
                <a:gd name="T27" fmla="*/ 22 h 44"/>
                <a:gd name="T28" fmla="*/ 320 w 342"/>
                <a:gd name="T29" fmla="*/ 44 h 44"/>
                <a:gd name="T30" fmla="*/ 342 w 342"/>
                <a:gd name="T31" fmla="*/ 22 h 44"/>
                <a:gd name="T32" fmla="*/ 320 w 342"/>
                <a:gd name="T3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2" h="44">
                  <a:moveTo>
                    <a:pt x="13" y="9"/>
                  </a:moveTo>
                  <a:cubicBezTo>
                    <a:pt x="6" y="9"/>
                    <a:pt x="0" y="15"/>
                    <a:pt x="0" y="22"/>
                  </a:cubicBezTo>
                  <a:cubicBezTo>
                    <a:pt x="0" y="30"/>
                    <a:pt x="6" y="35"/>
                    <a:pt x="13" y="35"/>
                  </a:cubicBezTo>
                  <a:cubicBezTo>
                    <a:pt x="20" y="35"/>
                    <a:pt x="26" y="30"/>
                    <a:pt x="26" y="22"/>
                  </a:cubicBezTo>
                  <a:cubicBezTo>
                    <a:pt x="26" y="15"/>
                    <a:pt x="20" y="9"/>
                    <a:pt x="13" y="9"/>
                  </a:cubicBezTo>
                  <a:close/>
                  <a:moveTo>
                    <a:pt x="234" y="13"/>
                  </a:moveTo>
                  <a:cubicBezTo>
                    <a:pt x="86" y="13"/>
                    <a:pt x="86" y="13"/>
                    <a:pt x="86" y="13"/>
                  </a:cubicBezTo>
                  <a:cubicBezTo>
                    <a:pt x="81" y="13"/>
                    <a:pt x="77" y="17"/>
                    <a:pt x="77" y="22"/>
                  </a:cubicBezTo>
                  <a:cubicBezTo>
                    <a:pt x="77" y="27"/>
                    <a:pt x="81" y="31"/>
                    <a:pt x="86" y="31"/>
                  </a:cubicBezTo>
                  <a:cubicBezTo>
                    <a:pt x="234" y="31"/>
                    <a:pt x="234" y="31"/>
                    <a:pt x="234" y="31"/>
                  </a:cubicBezTo>
                  <a:cubicBezTo>
                    <a:pt x="239" y="31"/>
                    <a:pt x="243" y="27"/>
                    <a:pt x="243" y="22"/>
                  </a:cubicBezTo>
                  <a:cubicBezTo>
                    <a:pt x="243" y="17"/>
                    <a:pt x="239" y="13"/>
                    <a:pt x="234" y="13"/>
                  </a:cubicBezTo>
                  <a:close/>
                  <a:moveTo>
                    <a:pt x="320" y="0"/>
                  </a:moveTo>
                  <a:cubicBezTo>
                    <a:pt x="308" y="0"/>
                    <a:pt x="298" y="10"/>
                    <a:pt x="298" y="22"/>
                  </a:cubicBezTo>
                  <a:cubicBezTo>
                    <a:pt x="298" y="34"/>
                    <a:pt x="308" y="44"/>
                    <a:pt x="320" y="44"/>
                  </a:cubicBezTo>
                  <a:cubicBezTo>
                    <a:pt x="332" y="44"/>
                    <a:pt x="342" y="34"/>
                    <a:pt x="342" y="22"/>
                  </a:cubicBezTo>
                  <a:cubicBezTo>
                    <a:pt x="342" y="10"/>
                    <a:pt x="332" y="0"/>
                    <a:pt x="320" y="0"/>
                  </a:cubicBezTo>
                  <a:close/>
                </a:path>
              </a:pathLst>
            </a:custGeom>
            <a:solidFill>
              <a:srgbClr val="FDDAA1"/>
            </a:solidFill>
            <a:ln>
              <a:noFill/>
            </a:ln>
          </p:spPr>
          <p:txBody>
            <a:bodyPr vert="horz" wrap="square" lIns="45714" tIns="22857" rIns="45714" bIns="22857" numCol="1" anchor="t" anchorCtr="0" compatLnSpc="1">
              <a:prstTxWarp prst="textNoShape">
                <a:avLst/>
              </a:prstTxWarp>
            </a:bodyPr>
            <a:lstStyle/>
            <a:p>
              <a:endParaRPr lang="en-US" sz="900"/>
            </a:p>
          </p:txBody>
        </p:sp>
        <p:sp>
          <p:nvSpPr>
            <p:cNvPr id="38" name="Rectangle 8">
              <a:extLst>
                <a:ext uri="{FF2B5EF4-FFF2-40B4-BE49-F238E27FC236}">
                  <a16:creationId xmlns="" xmlns:a16="http://schemas.microsoft.com/office/drawing/2014/main" id="{35D20BA2-ED4D-270D-BA5E-AE3DCA2F7406}"/>
                </a:ext>
              </a:extLst>
            </p:cNvPr>
            <p:cNvSpPr>
              <a:spLocks noChangeArrowheads="1"/>
            </p:cNvSpPr>
            <p:nvPr/>
          </p:nvSpPr>
          <p:spPr bwMode="auto">
            <a:xfrm>
              <a:off x="759370" y="3361541"/>
              <a:ext cx="53175" cy="48413"/>
            </a:xfrm>
            <a:prstGeom prst="rect">
              <a:avLst/>
            </a:prstGeom>
            <a:solidFill>
              <a:srgbClr val="FDDAA1"/>
            </a:solidFill>
            <a:ln>
              <a:noFill/>
            </a:ln>
          </p:spPr>
          <p:txBody>
            <a:bodyPr vert="horz" wrap="square" lIns="45714" tIns="22857" rIns="45714" bIns="22857" numCol="1" anchor="t" anchorCtr="0" compatLnSpc="1">
              <a:prstTxWarp prst="textNoShape">
                <a:avLst/>
              </a:prstTxWarp>
            </a:bodyPr>
            <a:lstStyle/>
            <a:p>
              <a:endParaRPr lang="en-US" sz="900" dirty="0"/>
            </a:p>
          </p:txBody>
        </p:sp>
        <p:sp>
          <p:nvSpPr>
            <p:cNvPr id="39" name="Rectangle 9">
              <a:extLst>
                <a:ext uri="{FF2B5EF4-FFF2-40B4-BE49-F238E27FC236}">
                  <a16:creationId xmlns="" xmlns:a16="http://schemas.microsoft.com/office/drawing/2014/main" id="{278769A6-ECD6-B80C-5E73-3EA26C76AC3F}"/>
                </a:ext>
              </a:extLst>
            </p:cNvPr>
            <p:cNvSpPr>
              <a:spLocks noChangeArrowheads="1"/>
            </p:cNvSpPr>
            <p:nvPr/>
          </p:nvSpPr>
          <p:spPr bwMode="auto">
            <a:xfrm>
              <a:off x="3838719" y="3361541"/>
              <a:ext cx="53175" cy="48413"/>
            </a:xfrm>
            <a:prstGeom prst="rect">
              <a:avLst/>
            </a:prstGeom>
            <a:solidFill>
              <a:srgbClr val="FDDAA1"/>
            </a:solidFill>
            <a:ln>
              <a:noFill/>
            </a:ln>
          </p:spPr>
          <p:txBody>
            <a:bodyPr vert="horz" wrap="square" lIns="45714" tIns="22857" rIns="45714" bIns="22857" numCol="1" anchor="t" anchorCtr="0" compatLnSpc="1">
              <a:prstTxWarp prst="textNoShape">
                <a:avLst/>
              </a:prstTxWarp>
            </a:bodyPr>
            <a:lstStyle/>
            <a:p>
              <a:endParaRPr lang="en-US" sz="900"/>
            </a:p>
          </p:txBody>
        </p:sp>
      </p:grpSp>
      <p:sp>
        <p:nvSpPr>
          <p:cNvPr id="3" name="TextBox 2">
            <a:extLst>
              <a:ext uri="{FF2B5EF4-FFF2-40B4-BE49-F238E27FC236}">
                <a16:creationId xmlns="" xmlns:a16="http://schemas.microsoft.com/office/drawing/2014/main" id="{936925E8-5742-84D3-455B-9B0D1608388B}"/>
              </a:ext>
            </a:extLst>
          </p:cNvPr>
          <p:cNvSpPr txBox="1"/>
          <p:nvPr/>
        </p:nvSpPr>
        <p:spPr>
          <a:xfrm>
            <a:off x="3011908" y="0"/>
            <a:ext cx="5578763" cy="646331"/>
          </a:xfrm>
          <a:prstGeom prst="rect">
            <a:avLst/>
          </a:prstGeom>
          <a:solidFill>
            <a:schemeClr val="accent2">
              <a:lumMod val="60000"/>
              <a:lumOff val="40000"/>
            </a:schemeClr>
          </a:solidFill>
          <a:ln>
            <a:solidFill>
              <a:schemeClr val="bg1"/>
            </a:solidFill>
          </a:ln>
        </p:spPr>
        <p:txBody>
          <a:bodyPr wrap="square" rtlCol="0">
            <a:spAutoFit/>
          </a:bodyPr>
          <a:lstStyle/>
          <a:p>
            <a:pPr algn="ctr"/>
            <a:r>
              <a:rPr lang="en-IN" sz="3600" dirty="0" smtClean="0">
                <a:latin typeface="Noto Sans SemiBold" panose="020B0702040504020204" pitchFamily="34" charset="0"/>
                <a:ea typeface="Noto Sans SemiBold" panose="020B0702040504020204" pitchFamily="34" charset="0"/>
                <a:cs typeface="Noto Sans SemiBold" panose="020B0702040504020204" pitchFamily="34" charset="0"/>
              </a:rPr>
              <a:t>Introduction</a:t>
            </a:r>
            <a:endParaRPr lang="en-IN" sz="3600" dirty="0">
              <a:latin typeface="Noto Sans SemiBold" panose="020B0702040504020204" pitchFamily="34" charset="0"/>
              <a:ea typeface="Noto Sans SemiBold" panose="020B0702040504020204" pitchFamily="34" charset="0"/>
              <a:cs typeface="Noto Sans SemiBold" panose="020B0702040504020204" pitchFamily="34" charset="0"/>
            </a:endParaRPr>
          </a:p>
        </p:txBody>
      </p:sp>
      <p:sp>
        <p:nvSpPr>
          <p:cNvPr id="5" name="Rounded Rectangle 4"/>
          <p:cNvSpPr/>
          <p:nvPr/>
        </p:nvSpPr>
        <p:spPr>
          <a:xfrm>
            <a:off x="2483015" y="1584473"/>
            <a:ext cx="7556809" cy="3511620"/>
          </a:xfrm>
          <a:prstGeom prst="roundRect">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p:cNvSpPr txBox="1"/>
          <p:nvPr/>
        </p:nvSpPr>
        <p:spPr>
          <a:xfrm rot="10800000">
            <a:off x="2402535" y="4114800"/>
            <a:ext cx="3763134" cy="1385488"/>
          </a:xfrm>
          <a:prstGeom prst="rect">
            <a:avLst/>
          </a:prstGeom>
          <a:noFill/>
        </p:spPr>
        <p:txBody>
          <a:bodyPr wrap="square" rtlCol="0">
            <a:spAutoFit/>
          </a:bodyPr>
          <a:lstStyle/>
          <a:p>
            <a:endParaRPr lang="en-US" dirty="0"/>
          </a:p>
        </p:txBody>
      </p:sp>
      <p:sp>
        <p:nvSpPr>
          <p:cNvPr id="13" name="Rectangle 5"/>
          <p:cNvSpPr>
            <a:spLocks noChangeArrowheads="1"/>
          </p:cNvSpPr>
          <p:nvPr/>
        </p:nvSpPr>
        <p:spPr bwMode="auto">
          <a:xfrm rot="10800000" flipV="1">
            <a:off x="2692648" y="1668687"/>
            <a:ext cx="7018994"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lgn="just" eaLnBrk="0" fontAlgn="base" hangingPunct="0">
              <a:spcBef>
                <a:spcPct val="0"/>
              </a:spcBef>
              <a:spcAft>
                <a:spcPct val="0"/>
              </a:spcAft>
              <a:buFont typeface="Wingdings" panose="05000000000000000000" pitchFamily="2" charset="2"/>
              <a:buChar char="q"/>
            </a:pPr>
            <a:r>
              <a:rPr kumimoji="0" lang="en-US" b="0" i="0" u="none" strike="noStrike" cap="none" normalizeH="0" baseline="0" dirty="0" smtClean="0">
                <a:ln>
                  <a:noFill/>
                </a:ln>
                <a:effectLst/>
                <a:ea typeface="Noto Sans SemiBold" panose="020B0604020202020204" charset="0"/>
                <a:cs typeface="Noto Sans SemiBold" panose="020B0604020202020204" charset="0"/>
              </a:rPr>
              <a:t>In today's world, social media has become a big part of our lives, connecting people in various ways. Unfortunately, this increased use of social media has also led to more cases of cyberbullying, where people are targeted with harmful messages related to their sexuality, religion, politics, geopolitical or personal life. </a:t>
            </a:r>
          </a:p>
          <a:p>
            <a:pPr algn="just" eaLnBrk="0" fontAlgn="base" hangingPunct="0">
              <a:spcBef>
                <a:spcPct val="0"/>
              </a:spcBef>
              <a:spcAft>
                <a:spcPct val="0"/>
              </a:spcAft>
            </a:pPr>
            <a:endParaRPr kumimoji="0" lang="en-US" b="0" i="0" u="none" strike="noStrike" cap="none" normalizeH="0" baseline="0" dirty="0" smtClean="0">
              <a:ln>
                <a:noFill/>
              </a:ln>
              <a:effectLst/>
              <a:ea typeface="Noto Sans SemiBold" panose="020B0604020202020204" charset="0"/>
              <a:cs typeface="Noto Sans SemiBold" panose="020B0604020202020204" charset="0"/>
            </a:endParaRPr>
          </a:p>
          <a:p>
            <a:pPr marL="285750" indent="-285750" algn="just" eaLnBrk="0" fontAlgn="base" hangingPunct="0">
              <a:spcBef>
                <a:spcPct val="0"/>
              </a:spcBef>
              <a:spcAft>
                <a:spcPct val="0"/>
              </a:spcAft>
              <a:buFont typeface="Wingdings" panose="05000000000000000000" pitchFamily="2" charset="2"/>
              <a:buChar char="q"/>
            </a:pPr>
            <a:r>
              <a:rPr lang="en-US" dirty="0" smtClean="0">
                <a:ea typeface="Noto Sans SemiBold" panose="020B0604020202020204" charset="0"/>
                <a:cs typeface="Noto Sans SemiBold" panose="020B0604020202020204" charset="0"/>
              </a:rPr>
              <a:t>Cyberbullying </a:t>
            </a:r>
            <a:r>
              <a:rPr lang="en-US" dirty="0">
                <a:ea typeface="Noto Sans SemiBold" panose="020B0604020202020204" charset="0"/>
                <a:cs typeface="Noto Sans SemiBold" panose="020B0604020202020204" charset="0"/>
              </a:rPr>
              <a:t>or </a:t>
            </a:r>
            <a:r>
              <a:rPr lang="en-US" dirty="0" smtClean="0">
                <a:ea typeface="Noto Sans SemiBold" panose="020B0604020202020204" charset="0"/>
                <a:cs typeface="Noto Sans SemiBold" panose="020B0604020202020204" charset="0"/>
              </a:rPr>
              <a:t>Cyber-harassment </a:t>
            </a:r>
            <a:r>
              <a:rPr lang="en-US" dirty="0">
                <a:ea typeface="Noto Sans SemiBold" panose="020B0604020202020204" charset="0"/>
                <a:cs typeface="Noto Sans SemiBold" panose="020B0604020202020204" charset="0"/>
              </a:rPr>
              <a:t>is a form of bullying or harassment using electronic </a:t>
            </a:r>
            <a:r>
              <a:rPr lang="en-US" dirty="0" smtClean="0">
                <a:ea typeface="Noto Sans SemiBold" panose="020B0604020202020204" charset="0"/>
                <a:cs typeface="Noto Sans SemiBold" panose="020B0604020202020204" charset="0"/>
              </a:rPr>
              <a:t>means. </a:t>
            </a:r>
          </a:p>
          <a:p>
            <a:pPr algn="just" eaLnBrk="0" fontAlgn="base" hangingPunct="0">
              <a:spcBef>
                <a:spcPct val="0"/>
              </a:spcBef>
              <a:spcAft>
                <a:spcPct val="0"/>
              </a:spcAft>
            </a:pPr>
            <a:endParaRPr lang="en-US" dirty="0" smtClean="0">
              <a:ea typeface="Noto Sans SemiBold" panose="020B0604020202020204" charset="0"/>
              <a:cs typeface="Noto Sans SemiBold" panose="020B0604020202020204" charset="0"/>
            </a:endParaRPr>
          </a:p>
          <a:p>
            <a:pPr marL="285750" indent="-285750" algn="just" eaLnBrk="0" fontAlgn="base" hangingPunct="0">
              <a:spcBef>
                <a:spcPct val="0"/>
              </a:spcBef>
              <a:spcAft>
                <a:spcPct val="0"/>
              </a:spcAft>
              <a:buFont typeface="Wingdings" panose="05000000000000000000" pitchFamily="2" charset="2"/>
              <a:buChar char="q"/>
            </a:pPr>
            <a:r>
              <a:rPr lang="en-US" dirty="0" smtClean="0">
                <a:ea typeface="Noto Sans SemiBold" panose="020B0604020202020204" charset="0"/>
                <a:cs typeface="Noto Sans SemiBold" panose="020B0604020202020204" charset="0"/>
              </a:rPr>
              <a:t>By </a:t>
            </a:r>
            <a:r>
              <a:rPr lang="en-US" dirty="0">
                <a:ea typeface="Noto Sans SemiBold" panose="020B0604020202020204" charset="0"/>
                <a:cs typeface="Noto Sans SemiBold" panose="020B0604020202020204" charset="0"/>
              </a:rPr>
              <a:t>contrast</a:t>
            </a:r>
            <a:r>
              <a:rPr lang="en-US" dirty="0" smtClean="0">
                <a:ea typeface="Noto Sans SemiBold" panose="020B0604020202020204" charset="0"/>
                <a:cs typeface="Noto Sans SemiBold" panose="020B0604020202020204" charset="0"/>
              </a:rPr>
              <a:t>, 25 </a:t>
            </a:r>
            <a:r>
              <a:rPr lang="en-US" dirty="0">
                <a:ea typeface="Noto Sans SemiBold" panose="020B0604020202020204" charset="0"/>
                <a:cs typeface="Noto Sans SemiBold" panose="020B0604020202020204" charset="0"/>
              </a:rPr>
              <a:t>percent or less of cyberbullying targets say they’ve been bullied on Twitter, </a:t>
            </a:r>
            <a:r>
              <a:rPr lang="en-US" dirty="0" err="1">
                <a:ea typeface="Noto Sans SemiBold" panose="020B0604020202020204" charset="0"/>
                <a:cs typeface="Noto Sans SemiBold" panose="020B0604020202020204" charset="0"/>
              </a:rPr>
              <a:t>Instagram</a:t>
            </a:r>
            <a:r>
              <a:rPr lang="en-US" dirty="0">
                <a:ea typeface="Noto Sans SemiBold" panose="020B0604020202020204" charset="0"/>
                <a:cs typeface="Noto Sans SemiBold" panose="020B0604020202020204" charset="0"/>
              </a:rPr>
              <a:t>, YouTube, </a:t>
            </a:r>
            <a:r>
              <a:rPr lang="en-US" dirty="0" err="1">
                <a:ea typeface="Noto Sans SemiBold" panose="020B0604020202020204" charset="0"/>
                <a:cs typeface="Noto Sans SemiBold" panose="020B0604020202020204" charset="0"/>
              </a:rPr>
              <a:t>Snapchat</a:t>
            </a:r>
            <a:r>
              <a:rPr lang="en-US" dirty="0">
                <a:ea typeface="Noto Sans SemiBold" panose="020B0604020202020204" charset="0"/>
                <a:cs typeface="Noto Sans SemiBold" panose="020B0604020202020204" charset="0"/>
              </a:rPr>
              <a:t>, and other social platforms.</a:t>
            </a:r>
          </a:p>
          <a:p>
            <a:pPr lvl="0" algn="just" eaLnBrk="0" fontAlgn="base" hangingPunct="0">
              <a:spcBef>
                <a:spcPct val="0"/>
              </a:spcBef>
              <a:spcAft>
                <a:spcPct val="0"/>
              </a:spcAft>
            </a:pPr>
            <a:r>
              <a:rPr lang="en-US" dirty="0" smtClean="0">
                <a:ea typeface="Noto Sans SemiBold" panose="020B0604020202020204" charset="0"/>
                <a:cs typeface="Noto Sans SemiBold" panose="020B0604020202020204" charset="0"/>
              </a:rPr>
              <a:t> </a:t>
            </a:r>
            <a:endParaRPr kumimoji="0" lang="en-US" b="0" i="0" u="none" strike="noStrike" cap="none" normalizeH="0" baseline="0" dirty="0" smtClean="0">
              <a:ln>
                <a:noFill/>
              </a:ln>
              <a:effectLst/>
              <a:ea typeface="Noto Sans SemiBold" panose="020B0604020202020204" charset="0"/>
              <a:cs typeface="Noto Sans SemiBold" panose="020B0604020202020204" charset="0"/>
            </a:endParaRPr>
          </a:p>
        </p:txBody>
      </p:sp>
    </p:spTree>
    <p:extLst>
      <p:ext uri="{BB962C8B-B14F-4D97-AF65-F5344CB8AC3E}">
        <p14:creationId xmlns:p14="http://schemas.microsoft.com/office/powerpoint/2010/main" val="41282929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17" name="Rectangle: Rounded Corners 16">
            <a:extLst>
              <a:ext uri="{FF2B5EF4-FFF2-40B4-BE49-F238E27FC236}">
                <a16:creationId xmlns="" xmlns:a16="http://schemas.microsoft.com/office/drawing/2014/main" id="{72527B32-61CF-42B2-583F-3D1FFF96C49B}"/>
              </a:ext>
            </a:extLst>
          </p:cNvPr>
          <p:cNvSpPr/>
          <p:nvPr/>
        </p:nvSpPr>
        <p:spPr>
          <a:xfrm>
            <a:off x="265999" y="1843156"/>
            <a:ext cx="7246415" cy="4356221"/>
          </a:xfrm>
          <a:prstGeom prst="roundRect">
            <a:avLst>
              <a:gd name="adj" fmla="val 14490"/>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 xmlns:a16="http://schemas.microsoft.com/office/drawing/2014/main" id="{A6CB8E3D-A636-EF36-DEA9-138C8D6A7E94}"/>
              </a:ext>
            </a:extLst>
          </p:cNvPr>
          <p:cNvSpPr/>
          <p:nvPr/>
        </p:nvSpPr>
        <p:spPr>
          <a:xfrm>
            <a:off x="133637" y="1388533"/>
            <a:ext cx="7565386" cy="4991482"/>
          </a:xfrm>
          <a:prstGeom prst="roundRect">
            <a:avLst>
              <a:gd name="adj" fmla="val 5161"/>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 xmlns:a16="http://schemas.microsoft.com/office/drawing/2014/main" id="{112CBDBC-FD4F-DC4D-99B5-585997C9ACB4}"/>
              </a:ext>
            </a:extLst>
          </p:cNvPr>
          <p:cNvGrpSpPr/>
          <p:nvPr/>
        </p:nvGrpSpPr>
        <p:grpSpPr>
          <a:xfrm>
            <a:off x="782507" y="1524866"/>
            <a:ext cx="686914" cy="130292"/>
            <a:chOff x="5473843" y="2812513"/>
            <a:chExt cx="686914" cy="130292"/>
          </a:xfrm>
        </p:grpSpPr>
        <p:sp>
          <p:nvSpPr>
            <p:cNvPr id="19" name="Oval 18">
              <a:extLst>
                <a:ext uri="{FF2B5EF4-FFF2-40B4-BE49-F238E27FC236}">
                  <a16:creationId xmlns="" xmlns:a16="http://schemas.microsoft.com/office/drawing/2014/main" id="{1D50C118-8A0B-0484-5337-AF8D7F2D921E}"/>
                </a:ext>
              </a:extLst>
            </p:cNvPr>
            <p:cNvSpPr/>
            <p:nvPr/>
          </p:nvSpPr>
          <p:spPr>
            <a:xfrm>
              <a:off x="5473843"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a:extLst>
                <a:ext uri="{FF2B5EF4-FFF2-40B4-BE49-F238E27FC236}">
                  <a16:creationId xmlns="" xmlns:a16="http://schemas.microsoft.com/office/drawing/2014/main" id="{2B0DB7DF-893B-0D29-6B42-0621B13D9171}"/>
                </a:ext>
              </a:extLst>
            </p:cNvPr>
            <p:cNvSpPr/>
            <p:nvPr/>
          </p:nvSpPr>
          <p:spPr>
            <a:xfrm>
              <a:off x="5752154"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Oval 20">
              <a:extLst>
                <a:ext uri="{FF2B5EF4-FFF2-40B4-BE49-F238E27FC236}">
                  <a16:creationId xmlns="" xmlns:a16="http://schemas.microsoft.com/office/drawing/2014/main" id="{D7548DAA-365F-FAD0-48C5-C731FF5C5BC5}"/>
                </a:ext>
              </a:extLst>
            </p:cNvPr>
            <p:cNvSpPr/>
            <p:nvPr/>
          </p:nvSpPr>
          <p:spPr>
            <a:xfrm>
              <a:off x="6030465"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Rectangle 9"/>
          <p:cNvSpPr/>
          <p:nvPr/>
        </p:nvSpPr>
        <p:spPr>
          <a:xfrm>
            <a:off x="518387" y="101408"/>
            <a:ext cx="6741637" cy="1200535"/>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Objectives</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11" name="Flowchart: Alternate Process 10"/>
          <p:cNvSpPr/>
          <p:nvPr/>
        </p:nvSpPr>
        <p:spPr>
          <a:xfrm>
            <a:off x="266000" y="1843156"/>
            <a:ext cx="7246414" cy="4356220"/>
          </a:xfrm>
          <a:prstGeom prst="flowChartAlternateProcess">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872703" y="2397503"/>
            <a:ext cx="6063734" cy="2862322"/>
          </a:xfrm>
          <a:prstGeom prst="rect">
            <a:avLst/>
          </a:prstGeom>
          <a:noFill/>
        </p:spPr>
        <p:txBody>
          <a:bodyPr wrap="square" rtlCol="0">
            <a:spAutoFit/>
          </a:bodyPr>
          <a:lstStyle/>
          <a:p>
            <a:pPr marL="342900" indent="-342900" algn="just">
              <a:buFont typeface="Wingdings" panose="05000000000000000000" pitchFamily="2" charset="2"/>
              <a:buChar char="q"/>
            </a:pPr>
            <a:r>
              <a:rPr lang="en-US" sz="2000" dirty="0">
                <a:ea typeface="Noto Sans SemiBold" panose="020B0604020202020204" charset="0"/>
                <a:cs typeface="Noto Sans SemiBold" panose="020B0604020202020204" charset="0"/>
              </a:rPr>
              <a:t>This research aims to build a model using machine learning and train it properly so that it can help to identify the comments on SNS and help those victims who suffered from cyberbullying to take legal action</a:t>
            </a:r>
            <a:r>
              <a:rPr lang="en-US" sz="2000" dirty="0" smtClean="0">
                <a:ea typeface="Noto Sans SemiBold" panose="020B0604020202020204" charset="0"/>
                <a:cs typeface="Noto Sans SemiBold" panose="020B0604020202020204" charset="0"/>
              </a:rPr>
              <a:t>.</a:t>
            </a:r>
          </a:p>
          <a:p>
            <a:pPr algn="just"/>
            <a:endParaRPr lang="en-US" sz="2000" dirty="0" smtClean="0">
              <a:ea typeface="Noto Sans SemiBold" panose="020B0604020202020204" charset="0"/>
              <a:cs typeface="Noto Sans SemiBold" panose="020B0604020202020204" charset="0"/>
            </a:endParaRPr>
          </a:p>
          <a:p>
            <a:pPr marL="342900" indent="-342900" algn="just">
              <a:buFont typeface="Wingdings" panose="05000000000000000000" pitchFamily="2" charset="2"/>
              <a:buChar char="q"/>
            </a:pPr>
            <a:r>
              <a:rPr lang="en-US" sz="2000" dirty="0" smtClean="0">
                <a:ea typeface="Noto Sans SemiBold" panose="020B0604020202020204" charset="0"/>
                <a:cs typeface="Noto Sans SemiBold" panose="020B0604020202020204" charset="0"/>
              </a:rPr>
              <a:t>The main objective of our project is to identify the cyberbullying text using several machine learning approaches and find out the best model that works better in detecting cyberbullying text.</a:t>
            </a:r>
            <a:endParaRPr lang="en-US" sz="2000" dirty="0">
              <a:solidFill>
                <a:schemeClr val="bg1"/>
              </a:solidFill>
              <a:ea typeface="Noto Sans SemiBold" panose="020B0604020202020204" charset="0"/>
              <a:cs typeface="Noto Sans SemiBold" panose="020B0604020202020204" charset="0"/>
            </a:endParaRPr>
          </a:p>
        </p:txBody>
      </p:sp>
      <p:grpSp>
        <p:nvGrpSpPr>
          <p:cNvPr id="127" name="Group 126">
            <a:extLst>
              <a:ext uri="{FF2B5EF4-FFF2-40B4-BE49-F238E27FC236}">
                <a16:creationId xmlns="" xmlns:a16="http://schemas.microsoft.com/office/drawing/2014/main" id="{9249AE3D-5984-0743-CB68-BA1712DB9B7C}"/>
              </a:ext>
            </a:extLst>
          </p:cNvPr>
          <p:cNvGrpSpPr/>
          <p:nvPr/>
        </p:nvGrpSpPr>
        <p:grpSpPr>
          <a:xfrm rot="490941" flipH="1">
            <a:off x="9410684" y="2197707"/>
            <a:ext cx="2788811" cy="3729868"/>
            <a:chOff x="1928038" y="1541389"/>
            <a:chExt cx="3365747" cy="4215397"/>
          </a:xfrm>
        </p:grpSpPr>
        <p:grpSp>
          <p:nvGrpSpPr>
            <p:cNvPr id="128" name="Graphic 2">
              <a:extLst>
                <a:ext uri="{FF2B5EF4-FFF2-40B4-BE49-F238E27FC236}">
                  <a16:creationId xmlns="" xmlns:a16="http://schemas.microsoft.com/office/drawing/2014/main" id="{C5415698-CB23-7CB9-678B-F6BB2FBB479E}"/>
                </a:ext>
              </a:extLst>
            </p:cNvPr>
            <p:cNvGrpSpPr/>
            <p:nvPr/>
          </p:nvGrpSpPr>
          <p:grpSpPr>
            <a:xfrm>
              <a:off x="2000519" y="1541389"/>
              <a:ext cx="2364099" cy="3633971"/>
              <a:chOff x="2000519" y="1541389"/>
              <a:chExt cx="2364099" cy="3633971"/>
            </a:xfrm>
          </p:grpSpPr>
          <p:sp>
            <p:nvSpPr>
              <p:cNvPr id="173" name="Freeform: Shape 47">
                <a:extLst>
                  <a:ext uri="{FF2B5EF4-FFF2-40B4-BE49-F238E27FC236}">
                    <a16:creationId xmlns="" xmlns:a16="http://schemas.microsoft.com/office/drawing/2014/main" id="{522FABCE-659E-EDF2-6F91-3E2798D33AA4}"/>
                  </a:ext>
                </a:extLst>
              </p:cNvPr>
              <p:cNvSpPr/>
              <p:nvPr/>
            </p:nvSpPr>
            <p:spPr>
              <a:xfrm>
                <a:off x="3242383" y="2751000"/>
                <a:ext cx="1122235" cy="1054971"/>
              </a:xfrm>
              <a:custGeom>
                <a:avLst/>
                <a:gdLst>
                  <a:gd name="connsiteX0" fmla="*/ 921050 w 1122235"/>
                  <a:gd name="connsiteY0" fmla="*/ 1054877 h 1054971"/>
                  <a:gd name="connsiteX1" fmla="*/ 810274 w 1122235"/>
                  <a:gd name="connsiteY1" fmla="*/ 1021444 h 1054971"/>
                  <a:gd name="connsiteX2" fmla="*/ 45036 w 1122235"/>
                  <a:gd name="connsiteY2" fmla="*/ 327738 h 1054971"/>
                  <a:gd name="connsiteX3" fmla="*/ 74182 w 1122235"/>
                  <a:gd name="connsiteY3" fmla="*/ 45036 h 1054971"/>
                  <a:gd name="connsiteX4" fmla="*/ 356885 w 1122235"/>
                  <a:gd name="connsiteY4" fmla="*/ 74182 h 1054971"/>
                  <a:gd name="connsiteX5" fmla="*/ 1032207 w 1122235"/>
                  <a:gd name="connsiteY5" fmla="*/ 686449 h 1054971"/>
                  <a:gd name="connsiteX6" fmla="*/ 1088786 w 1122235"/>
                  <a:gd name="connsiteY6" fmla="*/ 964960 h 1054971"/>
                  <a:gd name="connsiteX7" fmla="*/ 921050 w 1122235"/>
                  <a:gd name="connsiteY7" fmla="*/ 1054972 h 105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235" h="1054971">
                    <a:moveTo>
                      <a:pt x="921050" y="1054877"/>
                    </a:moveTo>
                    <a:cubicBezTo>
                      <a:pt x="882950" y="1054877"/>
                      <a:pt x="844469" y="1044018"/>
                      <a:pt x="810274" y="1021444"/>
                    </a:cubicBezTo>
                    <a:cubicBezTo>
                      <a:pt x="557862" y="854280"/>
                      <a:pt x="236012" y="562529"/>
                      <a:pt x="45036" y="327738"/>
                    </a:cubicBezTo>
                    <a:cubicBezTo>
                      <a:pt x="-24973" y="241632"/>
                      <a:pt x="-11924" y="115045"/>
                      <a:pt x="74182" y="45036"/>
                    </a:cubicBezTo>
                    <a:cubicBezTo>
                      <a:pt x="160289" y="-24973"/>
                      <a:pt x="286876" y="-11924"/>
                      <a:pt x="356885" y="74182"/>
                    </a:cubicBezTo>
                    <a:cubicBezTo>
                      <a:pt x="520048" y="274779"/>
                      <a:pt x="816656" y="543670"/>
                      <a:pt x="1032207" y="686449"/>
                    </a:cubicBezTo>
                    <a:cubicBezTo>
                      <a:pt x="1124695" y="747695"/>
                      <a:pt x="1150126" y="872377"/>
                      <a:pt x="1088786" y="964960"/>
                    </a:cubicBezTo>
                    <a:cubicBezTo>
                      <a:pt x="1050114" y="1023349"/>
                      <a:pt x="986201" y="1054972"/>
                      <a:pt x="921050" y="1054972"/>
                    </a:cubicBezTo>
                    <a:close/>
                  </a:path>
                </a:pathLst>
              </a:custGeom>
              <a:solidFill>
                <a:srgbClr val="FBB23B"/>
              </a:solidFill>
              <a:ln w="9525" cap="flat">
                <a:noFill/>
                <a:prstDash val="solid"/>
                <a:miter/>
              </a:ln>
            </p:spPr>
            <p:txBody>
              <a:bodyPr rtlCol="0" anchor="ctr"/>
              <a:lstStyle/>
              <a:p>
                <a:endParaRPr lang="en-IN"/>
              </a:p>
            </p:txBody>
          </p:sp>
          <p:sp>
            <p:nvSpPr>
              <p:cNvPr id="174" name="Freeform: Shape 48">
                <a:extLst>
                  <a:ext uri="{FF2B5EF4-FFF2-40B4-BE49-F238E27FC236}">
                    <a16:creationId xmlns="" xmlns:a16="http://schemas.microsoft.com/office/drawing/2014/main" id="{89123E61-D8E7-4E89-EDF9-87333EF8E9A5}"/>
                  </a:ext>
                </a:extLst>
              </p:cNvPr>
              <p:cNvSpPr/>
              <p:nvPr/>
            </p:nvSpPr>
            <p:spPr>
              <a:xfrm>
                <a:off x="2000519" y="2452113"/>
                <a:ext cx="1770769" cy="2723247"/>
              </a:xfrm>
              <a:custGeom>
                <a:avLst/>
                <a:gdLst>
                  <a:gd name="connsiteX0" fmla="*/ 606243 w 1770769"/>
                  <a:gd name="connsiteY0" fmla="*/ 451 h 2723247"/>
                  <a:gd name="connsiteX1" fmla="*/ 123992 w 1770769"/>
                  <a:gd name="connsiteY1" fmla="*/ 895230 h 2723247"/>
                  <a:gd name="connsiteX2" fmla="*/ 639675 w 1770769"/>
                  <a:gd name="connsiteY2" fmla="*/ 2720410 h 2723247"/>
                  <a:gd name="connsiteX3" fmla="*/ 1770769 w 1770769"/>
                  <a:gd name="connsiteY3" fmla="*/ 1250607 h 2723247"/>
                  <a:gd name="connsiteX4" fmla="*/ 1608939 w 1770769"/>
                  <a:gd name="connsiteY4" fmla="*/ 464795 h 2723247"/>
                  <a:gd name="connsiteX5" fmla="*/ 1353098 w 1770769"/>
                  <a:gd name="connsiteY5" fmla="*/ 185998 h 2723247"/>
                  <a:gd name="connsiteX6" fmla="*/ 606338 w 1770769"/>
                  <a:gd name="connsiteY6" fmla="*/ 546 h 2723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0769" h="2723247">
                    <a:moveTo>
                      <a:pt x="606243" y="451"/>
                    </a:moveTo>
                    <a:cubicBezTo>
                      <a:pt x="606243" y="451"/>
                      <a:pt x="269153" y="-49269"/>
                      <a:pt x="123992" y="895230"/>
                    </a:cubicBezTo>
                    <a:cubicBezTo>
                      <a:pt x="20074" y="1571505"/>
                      <a:pt x="-259961" y="2789752"/>
                      <a:pt x="639675" y="2720410"/>
                    </a:cubicBezTo>
                    <a:cubicBezTo>
                      <a:pt x="1539312" y="2651068"/>
                      <a:pt x="1770769" y="1250607"/>
                      <a:pt x="1770769" y="1250607"/>
                    </a:cubicBezTo>
                    <a:cubicBezTo>
                      <a:pt x="1770769" y="1250607"/>
                      <a:pt x="1622274" y="669963"/>
                      <a:pt x="1608939" y="464795"/>
                    </a:cubicBezTo>
                    <a:cubicBezTo>
                      <a:pt x="1595604" y="259531"/>
                      <a:pt x="1353098" y="185998"/>
                      <a:pt x="1353098" y="185998"/>
                    </a:cubicBezTo>
                    <a:lnTo>
                      <a:pt x="606338" y="546"/>
                    </a:lnTo>
                    <a:close/>
                  </a:path>
                </a:pathLst>
              </a:custGeom>
              <a:solidFill>
                <a:srgbClr val="FBB23B"/>
              </a:solidFill>
              <a:ln w="9525" cap="flat">
                <a:noFill/>
                <a:prstDash val="solid"/>
                <a:miter/>
              </a:ln>
            </p:spPr>
            <p:txBody>
              <a:bodyPr rtlCol="0" anchor="ctr"/>
              <a:lstStyle/>
              <a:p>
                <a:endParaRPr lang="en-IN"/>
              </a:p>
            </p:txBody>
          </p:sp>
          <p:sp>
            <p:nvSpPr>
              <p:cNvPr id="175" name="Freeform: Shape 49">
                <a:extLst>
                  <a:ext uri="{FF2B5EF4-FFF2-40B4-BE49-F238E27FC236}">
                    <a16:creationId xmlns="" xmlns:a16="http://schemas.microsoft.com/office/drawing/2014/main" id="{00F3B24D-89D9-067B-B558-416FAE9A85E2}"/>
                  </a:ext>
                </a:extLst>
              </p:cNvPr>
              <p:cNvSpPr/>
              <p:nvPr/>
            </p:nvSpPr>
            <p:spPr>
              <a:xfrm>
                <a:off x="3573725" y="2909272"/>
                <a:ext cx="52515" cy="406828"/>
              </a:xfrm>
              <a:custGeom>
                <a:avLst/>
                <a:gdLst>
                  <a:gd name="connsiteX0" fmla="*/ 34686 w 52515"/>
                  <a:gd name="connsiteY0" fmla="*/ 406828 h 406828"/>
                  <a:gd name="connsiteX1" fmla="*/ 33067 w 52515"/>
                  <a:gd name="connsiteY1" fmla="*/ 406733 h 406828"/>
                  <a:gd name="connsiteX2" fmla="*/ 22399 w 52515"/>
                  <a:gd name="connsiteY2" fmla="*/ 392826 h 406828"/>
                  <a:gd name="connsiteX3" fmla="*/ 206 w 52515"/>
                  <a:gd name="connsiteY3" fmla="*/ 14684 h 406828"/>
                  <a:gd name="connsiteX4" fmla="*/ 10207 w 52515"/>
                  <a:gd name="connsiteY4" fmla="*/ 206 h 406828"/>
                  <a:gd name="connsiteX5" fmla="*/ 24685 w 52515"/>
                  <a:gd name="connsiteY5" fmla="*/ 10207 h 406828"/>
                  <a:gd name="connsiteX6" fmla="*/ 47069 w 52515"/>
                  <a:gd name="connsiteY6" fmla="*/ 396065 h 406828"/>
                  <a:gd name="connsiteX7" fmla="*/ 34781 w 52515"/>
                  <a:gd name="connsiteY7" fmla="*/ 406828 h 406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515" h="406828">
                    <a:moveTo>
                      <a:pt x="34686" y="406828"/>
                    </a:moveTo>
                    <a:cubicBezTo>
                      <a:pt x="34115" y="406828"/>
                      <a:pt x="33639" y="406828"/>
                      <a:pt x="33067" y="406733"/>
                    </a:cubicBezTo>
                    <a:cubicBezTo>
                      <a:pt x="26304" y="405876"/>
                      <a:pt x="21447" y="399589"/>
                      <a:pt x="22399" y="392826"/>
                    </a:cubicBezTo>
                    <a:cubicBezTo>
                      <a:pt x="41735" y="244522"/>
                      <a:pt x="682" y="16970"/>
                      <a:pt x="206" y="14684"/>
                    </a:cubicBezTo>
                    <a:cubicBezTo>
                      <a:pt x="-1032" y="7921"/>
                      <a:pt x="3444" y="1444"/>
                      <a:pt x="10207" y="206"/>
                    </a:cubicBezTo>
                    <a:cubicBezTo>
                      <a:pt x="16970" y="-1032"/>
                      <a:pt x="23447" y="3444"/>
                      <a:pt x="24685" y="10207"/>
                    </a:cubicBezTo>
                    <a:cubicBezTo>
                      <a:pt x="26400" y="19637"/>
                      <a:pt x="66881" y="243951"/>
                      <a:pt x="47069" y="396065"/>
                    </a:cubicBezTo>
                    <a:cubicBezTo>
                      <a:pt x="46212" y="402351"/>
                      <a:pt x="40878" y="406828"/>
                      <a:pt x="34781" y="406828"/>
                    </a:cubicBezTo>
                    <a:close/>
                  </a:path>
                </a:pathLst>
              </a:custGeom>
              <a:solidFill>
                <a:srgbClr val="CE8104"/>
              </a:solidFill>
              <a:ln w="9525" cap="flat">
                <a:noFill/>
                <a:prstDash val="solid"/>
                <a:miter/>
              </a:ln>
            </p:spPr>
            <p:txBody>
              <a:bodyPr rtlCol="0" anchor="ctr"/>
              <a:lstStyle/>
              <a:p>
                <a:endParaRPr lang="en-IN" dirty="0"/>
              </a:p>
            </p:txBody>
          </p:sp>
          <p:sp>
            <p:nvSpPr>
              <p:cNvPr id="176" name="Freeform: Shape 50">
                <a:extLst>
                  <a:ext uri="{FF2B5EF4-FFF2-40B4-BE49-F238E27FC236}">
                    <a16:creationId xmlns="" xmlns:a16="http://schemas.microsoft.com/office/drawing/2014/main" id="{35DD7CA1-0E96-FEB0-FD70-4CA0BA3C08CD}"/>
                  </a:ext>
                </a:extLst>
              </p:cNvPr>
              <p:cNvSpPr/>
              <p:nvPr/>
            </p:nvSpPr>
            <p:spPr>
              <a:xfrm>
                <a:off x="2583135" y="2778829"/>
                <a:ext cx="348549" cy="1546540"/>
              </a:xfrm>
              <a:custGeom>
                <a:avLst/>
                <a:gdLst>
                  <a:gd name="connsiteX0" fmla="*/ 33819 w 348549"/>
                  <a:gd name="connsiteY0" fmla="*/ 1546541 h 1546540"/>
                  <a:gd name="connsiteX1" fmla="*/ 22484 w 348549"/>
                  <a:gd name="connsiteY1" fmla="*/ 1539207 h 1546540"/>
                  <a:gd name="connsiteX2" fmla="*/ 767 w 348549"/>
                  <a:gd name="connsiteY2" fmla="*/ 1367090 h 1546540"/>
                  <a:gd name="connsiteX3" fmla="*/ 170407 w 348549"/>
                  <a:gd name="connsiteY3" fmla="*/ 886934 h 1546540"/>
                  <a:gd name="connsiteX4" fmla="*/ 323664 w 348549"/>
                  <a:gd name="connsiteY4" fmla="*/ 299813 h 1546540"/>
                  <a:gd name="connsiteX5" fmla="*/ 290708 w 348549"/>
                  <a:gd name="connsiteY5" fmla="*/ 15683 h 1546540"/>
                  <a:gd name="connsiteX6" fmla="*/ 299376 w 348549"/>
                  <a:gd name="connsiteY6" fmla="*/ 443 h 1546540"/>
                  <a:gd name="connsiteX7" fmla="*/ 314616 w 348549"/>
                  <a:gd name="connsiteY7" fmla="*/ 9110 h 1546540"/>
                  <a:gd name="connsiteX8" fmla="*/ 348525 w 348549"/>
                  <a:gd name="connsiteY8" fmla="*/ 298956 h 1546540"/>
                  <a:gd name="connsiteX9" fmla="*/ 191553 w 348549"/>
                  <a:gd name="connsiteY9" fmla="*/ 899984 h 1546540"/>
                  <a:gd name="connsiteX10" fmla="*/ 45058 w 348549"/>
                  <a:gd name="connsiteY10" fmla="*/ 1529015 h 1546540"/>
                  <a:gd name="connsiteX11" fmla="*/ 38867 w 348549"/>
                  <a:gd name="connsiteY11" fmla="*/ 1545398 h 1546540"/>
                  <a:gd name="connsiteX12" fmla="*/ 33723 w 348549"/>
                  <a:gd name="connsiteY12" fmla="*/ 1546541 h 154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8549" h="1546540">
                    <a:moveTo>
                      <a:pt x="33819" y="1546541"/>
                    </a:moveTo>
                    <a:cubicBezTo>
                      <a:pt x="29056" y="1546541"/>
                      <a:pt x="24579" y="1543874"/>
                      <a:pt x="22484" y="1539207"/>
                    </a:cubicBezTo>
                    <a:cubicBezTo>
                      <a:pt x="21341" y="1536730"/>
                      <a:pt x="-4758" y="1477675"/>
                      <a:pt x="767" y="1367090"/>
                    </a:cubicBezTo>
                    <a:cubicBezTo>
                      <a:pt x="5720" y="1266315"/>
                      <a:pt x="39248" y="1101247"/>
                      <a:pt x="170407" y="886934"/>
                    </a:cubicBezTo>
                    <a:cubicBezTo>
                      <a:pt x="298614" y="677670"/>
                      <a:pt x="324522" y="452118"/>
                      <a:pt x="323664" y="299813"/>
                    </a:cubicBezTo>
                    <a:cubicBezTo>
                      <a:pt x="322807" y="134269"/>
                      <a:pt x="290994" y="16826"/>
                      <a:pt x="290708" y="15683"/>
                    </a:cubicBezTo>
                    <a:cubicBezTo>
                      <a:pt x="288898" y="9110"/>
                      <a:pt x="292803" y="2252"/>
                      <a:pt x="299376" y="443"/>
                    </a:cubicBezTo>
                    <a:cubicBezTo>
                      <a:pt x="305948" y="-1367"/>
                      <a:pt x="312806" y="2538"/>
                      <a:pt x="314616" y="9110"/>
                    </a:cubicBezTo>
                    <a:cubicBezTo>
                      <a:pt x="315949" y="13968"/>
                      <a:pt x="347477" y="130268"/>
                      <a:pt x="348525" y="298956"/>
                    </a:cubicBezTo>
                    <a:cubicBezTo>
                      <a:pt x="349477" y="454690"/>
                      <a:pt x="322998" y="685481"/>
                      <a:pt x="191553" y="899984"/>
                    </a:cubicBezTo>
                    <a:cubicBezTo>
                      <a:pt x="-53621" y="1300224"/>
                      <a:pt x="44106" y="1526824"/>
                      <a:pt x="45058" y="1529015"/>
                    </a:cubicBezTo>
                    <a:cubicBezTo>
                      <a:pt x="47916" y="1535301"/>
                      <a:pt x="45058" y="1542635"/>
                      <a:pt x="38867" y="1545398"/>
                    </a:cubicBezTo>
                    <a:cubicBezTo>
                      <a:pt x="37248" y="1546160"/>
                      <a:pt x="35438" y="1546541"/>
                      <a:pt x="33723" y="1546541"/>
                    </a:cubicBezTo>
                    <a:close/>
                  </a:path>
                </a:pathLst>
              </a:custGeom>
              <a:solidFill>
                <a:srgbClr val="FFFFFF"/>
              </a:solidFill>
              <a:ln w="9525" cap="flat">
                <a:noFill/>
                <a:prstDash val="solid"/>
                <a:miter/>
              </a:ln>
            </p:spPr>
            <p:txBody>
              <a:bodyPr rtlCol="0" anchor="ctr"/>
              <a:lstStyle/>
              <a:p>
                <a:endParaRPr lang="en-IN"/>
              </a:p>
            </p:txBody>
          </p:sp>
          <p:sp>
            <p:nvSpPr>
              <p:cNvPr id="177" name="Freeform: Shape 51">
                <a:extLst>
                  <a:ext uri="{FF2B5EF4-FFF2-40B4-BE49-F238E27FC236}">
                    <a16:creationId xmlns="" xmlns:a16="http://schemas.microsoft.com/office/drawing/2014/main" id="{CC419902-A0F0-A512-7114-CEE3E61F5087}"/>
                  </a:ext>
                </a:extLst>
              </p:cNvPr>
              <p:cNvSpPr/>
              <p:nvPr/>
            </p:nvSpPr>
            <p:spPr>
              <a:xfrm>
                <a:off x="3078474" y="2814625"/>
                <a:ext cx="157337" cy="927814"/>
              </a:xfrm>
              <a:custGeom>
                <a:avLst/>
                <a:gdLst>
                  <a:gd name="connsiteX0" fmla="*/ 12349 w 157337"/>
                  <a:gd name="connsiteY0" fmla="*/ 927720 h 927814"/>
                  <a:gd name="connsiteX1" fmla="*/ 7110 w 157337"/>
                  <a:gd name="connsiteY1" fmla="*/ 926577 h 927814"/>
                  <a:gd name="connsiteX2" fmla="*/ 1205 w 157337"/>
                  <a:gd name="connsiteY2" fmla="*/ 910098 h 927814"/>
                  <a:gd name="connsiteX3" fmla="*/ 116743 w 157337"/>
                  <a:gd name="connsiteY3" fmla="*/ 14367 h 927814"/>
                  <a:gd name="connsiteX4" fmla="*/ 126935 w 157337"/>
                  <a:gd name="connsiteY4" fmla="*/ 175 h 927814"/>
                  <a:gd name="connsiteX5" fmla="*/ 141222 w 157337"/>
                  <a:gd name="connsiteY5" fmla="*/ 10367 h 927814"/>
                  <a:gd name="connsiteX6" fmla="*/ 156653 w 157337"/>
                  <a:gd name="connsiteY6" fmla="*/ 307928 h 927814"/>
                  <a:gd name="connsiteX7" fmla="*/ 23684 w 157337"/>
                  <a:gd name="connsiteY7" fmla="*/ 920671 h 927814"/>
                  <a:gd name="connsiteX8" fmla="*/ 12444 w 157337"/>
                  <a:gd name="connsiteY8" fmla="*/ 927815 h 927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337" h="927814">
                    <a:moveTo>
                      <a:pt x="12349" y="927720"/>
                    </a:moveTo>
                    <a:cubicBezTo>
                      <a:pt x="10539" y="927720"/>
                      <a:pt x="8825" y="927339"/>
                      <a:pt x="7110" y="926577"/>
                    </a:cubicBezTo>
                    <a:cubicBezTo>
                      <a:pt x="919" y="923624"/>
                      <a:pt x="-1748" y="916290"/>
                      <a:pt x="1205" y="910098"/>
                    </a:cubicBezTo>
                    <a:cubicBezTo>
                      <a:pt x="193419" y="501476"/>
                      <a:pt x="117505" y="19130"/>
                      <a:pt x="116743" y="14367"/>
                    </a:cubicBezTo>
                    <a:cubicBezTo>
                      <a:pt x="115600" y="7605"/>
                      <a:pt x="120267" y="1223"/>
                      <a:pt x="126935" y="175"/>
                    </a:cubicBezTo>
                    <a:cubicBezTo>
                      <a:pt x="133698" y="-968"/>
                      <a:pt x="140079" y="3604"/>
                      <a:pt x="141222" y="10367"/>
                    </a:cubicBezTo>
                    <a:cubicBezTo>
                      <a:pt x="141413" y="11605"/>
                      <a:pt x="161225" y="135049"/>
                      <a:pt x="156653" y="307928"/>
                    </a:cubicBezTo>
                    <a:cubicBezTo>
                      <a:pt x="152366" y="467567"/>
                      <a:pt x="125887" y="703406"/>
                      <a:pt x="23684" y="920671"/>
                    </a:cubicBezTo>
                    <a:cubicBezTo>
                      <a:pt x="21588" y="925148"/>
                      <a:pt x="17111" y="927815"/>
                      <a:pt x="12444" y="927815"/>
                    </a:cubicBezTo>
                    <a:close/>
                  </a:path>
                </a:pathLst>
              </a:custGeom>
              <a:solidFill>
                <a:srgbClr val="FFFFFF"/>
              </a:solidFill>
              <a:ln w="9525" cap="flat">
                <a:noFill/>
                <a:prstDash val="solid"/>
                <a:miter/>
              </a:ln>
            </p:spPr>
            <p:txBody>
              <a:bodyPr rtlCol="0" anchor="ctr"/>
              <a:lstStyle/>
              <a:p>
                <a:endParaRPr lang="en-IN"/>
              </a:p>
            </p:txBody>
          </p:sp>
          <p:sp>
            <p:nvSpPr>
              <p:cNvPr id="178" name="Freeform: Shape 52">
                <a:extLst>
                  <a:ext uri="{FF2B5EF4-FFF2-40B4-BE49-F238E27FC236}">
                    <a16:creationId xmlns="" xmlns:a16="http://schemas.microsoft.com/office/drawing/2014/main" id="{E2AE5722-06E7-D431-7AAB-BD25917D566B}"/>
                  </a:ext>
                </a:extLst>
              </p:cNvPr>
              <p:cNvSpPr/>
              <p:nvPr/>
            </p:nvSpPr>
            <p:spPr>
              <a:xfrm>
                <a:off x="2051823" y="3884282"/>
                <a:ext cx="243929" cy="1171940"/>
              </a:xfrm>
              <a:custGeom>
                <a:avLst/>
                <a:gdLst>
                  <a:gd name="connsiteX0" fmla="*/ 231375 w 243929"/>
                  <a:gd name="connsiteY0" fmla="*/ 1171845 h 1171940"/>
                  <a:gd name="connsiteX1" fmla="*/ 222898 w 243929"/>
                  <a:gd name="connsiteY1" fmla="*/ 1168512 h 1171940"/>
                  <a:gd name="connsiteX2" fmla="*/ 45066 w 243929"/>
                  <a:gd name="connsiteY2" fmla="*/ 845233 h 1171940"/>
                  <a:gd name="connsiteX3" fmla="*/ 13 w 243929"/>
                  <a:gd name="connsiteY3" fmla="*/ 463090 h 1171940"/>
                  <a:gd name="connsiteX4" fmla="*/ 42018 w 243929"/>
                  <a:gd name="connsiteY4" fmla="*/ 9891 h 1171940"/>
                  <a:gd name="connsiteX5" fmla="*/ 56687 w 243929"/>
                  <a:gd name="connsiteY5" fmla="*/ 270 h 1171940"/>
                  <a:gd name="connsiteX6" fmla="*/ 66307 w 243929"/>
                  <a:gd name="connsiteY6" fmla="*/ 14939 h 1171940"/>
                  <a:gd name="connsiteX7" fmla="*/ 24873 w 243929"/>
                  <a:gd name="connsiteY7" fmla="*/ 463471 h 1171940"/>
                  <a:gd name="connsiteX8" fmla="*/ 240043 w 243929"/>
                  <a:gd name="connsiteY8" fmla="*/ 1150510 h 1171940"/>
                  <a:gd name="connsiteX9" fmla="*/ 240519 w 243929"/>
                  <a:gd name="connsiteY9" fmla="*/ 1168036 h 1171940"/>
                  <a:gd name="connsiteX10" fmla="*/ 231470 w 243929"/>
                  <a:gd name="connsiteY10" fmla="*/ 1171941 h 1171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3929" h="1171940">
                    <a:moveTo>
                      <a:pt x="231375" y="1171845"/>
                    </a:moveTo>
                    <a:cubicBezTo>
                      <a:pt x="228327" y="1171845"/>
                      <a:pt x="225279" y="1170703"/>
                      <a:pt x="222898" y="1168512"/>
                    </a:cubicBezTo>
                    <a:cubicBezTo>
                      <a:pt x="141935" y="1092121"/>
                      <a:pt x="82023" y="983346"/>
                      <a:pt x="45066" y="845233"/>
                    </a:cubicBezTo>
                    <a:cubicBezTo>
                      <a:pt x="15634" y="735505"/>
                      <a:pt x="489" y="606918"/>
                      <a:pt x="13" y="463090"/>
                    </a:cubicBezTo>
                    <a:cubicBezTo>
                      <a:pt x="-844" y="218774"/>
                      <a:pt x="41542" y="11891"/>
                      <a:pt x="42018" y="9891"/>
                    </a:cubicBezTo>
                    <a:cubicBezTo>
                      <a:pt x="43447" y="3223"/>
                      <a:pt x="49924" y="-1158"/>
                      <a:pt x="56687" y="270"/>
                    </a:cubicBezTo>
                    <a:cubicBezTo>
                      <a:pt x="63354" y="1699"/>
                      <a:pt x="67736" y="8271"/>
                      <a:pt x="66307" y="14939"/>
                    </a:cubicBezTo>
                    <a:cubicBezTo>
                      <a:pt x="65926" y="16939"/>
                      <a:pt x="23921" y="221727"/>
                      <a:pt x="24873" y="463471"/>
                    </a:cubicBezTo>
                    <a:cubicBezTo>
                      <a:pt x="25730" y="685213"/>
                      <a:pt x="63735" y="984298"/>
                      <a:pt x="240043" y="1150510"/>
                    </a:cubicBezTo>
                    <a:cubicBezTo>
                      <a:pt x="244996" y="1155177"/>
                      <a:pt x="245282" y="1163082"/>
                      <a:pt x="240519" y="1168036"/>
                    </a:cubicBezTo>
                    <a:cubicBezTo>
                      <a:pt x="238043" y="1170607"/>
                      <a:pt x="234804" y="1171941"/>
                      <a:pt x="231470" y="1171941"/>
                    </a:cubicBezTo>
                    <a:close/>
                  </a:path>
                </a:pathLst>
              </a:custGeom>
              <a:solidFill>
                <a:srgbClr val="CE8104"/>
              </a:solidFill>
              <a:ln w="9525" cap="flat">
                <a:noFill/>
                <a:prstDash val="solid"/>
                <a:miter/>
              </a:ln>
            </p:spPr>
            <p:txBody>
              <a:bodyPr rtlCol="0" anchor="ctr"/>
              <a:lstStyle/>
              <a:p>
                <a:endParaRPr lang="en-IN"/>
              </a:p>
            </p:txBody>
          </p:sp>
          <p:grpSp>
            <p:nvGrpSpPr>
              <p:cNvPr id="179" name="Graphic 2">
                <a:extLst>
                  <a:ext uri="{FF2B5EF4-FFF2-40B4-BE49-F238E27FC236}">
                    <a16:creationId xmlns="" xmlns:a16="http://schemas.microsoft.com/office/drawing/2014/main" id="{20A89ADF-4026-6DE0-6AA9-0052FD6A7FC5}"/>
                  </a:ext>
                </a:extLst>
              </p:cNvPr>
              <p:cNvGrpSpPr/>
              <p:nvPr/>
            </p:nvGrpSpPr>
            <p:grpSpPr>
              <a:xfrm>
                <a:off x="2530129" y="1541389"/>
                <a:ext cx="1117163" cy="1222357"/>
                <a:chOff x="2530129" y="1541389"/>
                <a:chExt cx="1117163" cy="1222357"/>
              </a:xfrm>
            </p:grpSpPr>
            <p:sp>
              <p:nvSpPr>
                <p:cNvPr id="200" name="Freeform: Shape 906">
                  <a:extLst>
                    <a:ext uri="{FF2B5EF4-FFF2-40B4-BE49-F238E27FC236}">
                      <a16:creationId xmlns="" xmlns:a16="http://schemas.microsoft.com/office/drawing/2014/main" id="{992397FD-5108-764C-55B4-50FEF9F1F74B}"/>
                    </a:ext>
                  </a:extLst>
                </p:cNvPr>
                <p:cNvSpPr/>
                <p:nvPr/>
              </p:nvSpPr>
              <p:spPr>
                <a:xfrm>
                  <a:off x="2530129" y="1541389"/>
                  <a:ext cx="1117163" cy="1199204"/>
                </a:xfrm>
                <a:custGeom>
                  <a:avLst/>
                  <a:gdLst>
                    <a:gd name="connsiteX0" fmla="*/ 826155 w 1117163"/>
                    <a:gd name="connsiteY0" fmla="*/ 1153110 h 1199204"/>
                    <a:gd name="connsiteX1" fmla="*/ 865494 w 1117163"/>
                    <a:gd name="connsiteY1" fmla="*/ 65451 h 1199204"/>
                    <a:gd name="connsiteX2" fmla="*/ 10053 w 1117163"/>
                    <a:gd name="connsiteY2" fmla="*/ 1004235 h 1199204"/>
                    <a:gd name="connsiteX3" fmla="*/ 826155 w 1117163"/>
                    <a:gd name="connsiteY3" fmla="*/ 1153110 h 1199204"/>
                  </a:gdLst>
                  <a:ahLst/>
                  <a:cxnLst>
                    <a:cxn ang="0">
                      <a:pos x="connsiteX0" y="connsiteY0"/>
                    </a:cxn>
                    <a:cxn ang="0">
                      <a:pos x="connsiteX1" y="connsiteY1"/>
                    </a:cxn>
                    <a:cxn ang="0">
                      <a:pos x="connsiteX2" y="connsiteY2"/>
                    </a:cxn>
                    <a:cxn ang="0">
                      <a:pos x="connsiteX3" y="connsiteY3"/>
                    </a:cxn>
                  </a:cxnLst>
                  <a:rect l="l" t="t" r="r" b="b"/>
                  <a:pathLst>
                    <a:path w="1117163" h="1199204">
                      <a:moveTo>
                        <a:pt x="826155" y="1153110"/>
                      </a:moveTo>
                      <a:cubicBezTo>
                        <a:pt x="826155" y="1153110"/>
                        <a:pt x="1453853" y="262142"/>
                        <a:pt x="865494" y="65451"/>
                      </a:cubicBezTo>
                      <a:cubicBezTo>
                        <a:pt x="-43" y="-224014"/>
                        <a:pt x="419152" y="511506"/>
                        <a:pt x="10053" y="1004235"/>
                      </a:cubicBezTo>
                      <a:cubicBezTo>
                        <a:pt x="-91769" y="1126821"/>
                        <a:pt x="608319" y="1276364"/>
                        <a:pt x="826155" y="1153110"/>
                      </a:cubicBezTo>
                      <a:close/>
                    </a:path>
                  </a:pathLst>
                </a:custGeom>
                <a:solidFill>
                  <a:srgbClr val="FBB23B"/>
                </a:solidFill>
                <a:ln w="9525" cap="flat">
                  <a:noFill/>
                  <a:prstDash val="solid"/>
                  <a:miter/>
                </a:ln>
              </p:spPr>
              <p:txBody>
                <a:bodyPr rtlCol="0" anchor="ctr"/>
                <a:lstStyle/>
                <a:p>
                  <a:endParaRPr lang="en-IN"/>
                </a:p>
              </p:txBody>
            </p:sp>
            <p:sp>
              <p:nvSpPr>
                <p:cNvPr id="201" name="Freeform: Shape 907">
                  <a:extLst>
                    <a:ext uri="{FF2B5EF4-FFF2-40B4-BE49-F238E27FC236}">
                      <a16:creationId xmlns="" xmlns:a16="http://schemas.microsoft.com/office/drawing/2014/main" id="{61AC6AAA-F975-FA7D-B00C-84C4FB3E82AE}"/>
                    </a:ext>
                  </a:extLst>
                </p:cNvPr>
                <p:cNvSpPr/>
                <p:nvPr/>
              </p:nvSpPr>
              <p:spPr>
                <a:xfrm>
                  <a:off x="3257313" y="2664000"/>
                  <a:ext cx="115945" cy="99746"/>
                </a:xfrm>
                <a:custGeom>
                  <a:avLst/>
                  <a:gdLst>
                    <a:gd name="connsiteX0" fmla="*/ 10770 w 115945"/>
                    <a:gd name="connsiteY0" fmla="*/ 99746 h 99746"/>
                    <a:gd name="connsiteX1" fmla="*/ 14675 w 115945"/>
                    <a:gd name="connsiteY1" fmla="*/ 99270 h 99746"/>
                    <a:gd name="connsiteX2" fmla="*/ 114497 w 115945"/>
                    <a:gd name="connsiteY2" fmla="*/ 16974 h 99746"/>
                    <a:gd name="connsiteX3" fmla="*/ 110116 w 115945"/>
                    <a:gd name="connsiteY3" fmla="*/ 1448 h 99746"/>
                    <a:gd name="connsiteX4" fmla="*/ 94590 w 115945"/>
                    <a:gd name="connsiteY4" fmla="*/ 5830 h 99746"/>
                    <a:gd name="connsiteX5" fmla="*/ 94590 w 115945"/>
                    <a:gd name="connsiteY5" fmla="*/ 5830 h 99746"/>
                    <a:gd name="connsiteX6" fmla="*/ 8198 w 115945"/>
                    <a:gd name="connsiteY6" fmla="*/ 77363 h 99746"/>
                    <a:gd name="connsiteX7" fmla="*/ 483 w 115945"/>
                    <a:gd name="connsiteY7" fmla="*/ 91650 h 99746"/>
                    <a:gd name="connsiteX8" fmla="*/ 10770 w 115945"/>
                    <a:gd name="connsiteY8" fmla="*/ 99746 h 9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945" h="99746">
                      <a:moveTo>
                        <a:pt x="10770" y="99746"/>
                      </a:moveTo>
                      <a:cubicBezTo>
                        <a:pt x="12104" y="99746"/>
                        <a:pt x="13342" y="99746"/>
                        <a:pt x="14675" y="99270"/>
                      </a:cubicBezTo>
                      <a:cubicBezTo>
                        <a:pt x="78683" y="80125"/>
                        <a:pt x="113069" y="19546"/>
                        <a:pt x="114497" y="16974"/>
                      </a:cubicBezTo>
                      <a:cubicBezTo>
                        <a:pt x="117545" y="11449"/>
                        <a:pt x="115640" y="4496"/>
                        <a:pt x="110116" y="1448"/>
                      </a:cubicBezTo>
                      <a:cubicBezTo>
                        <a:pt x="104591" y="-1600"/>
                        <a:pt x="97638" y="305"/>
                        <a:pt x="94590" y="5830"/>
                      </a:cubicBezTo>
                      <a:lnTo>
                        <a:pt x="94590" y="5830"/>
                      </a:lnTo>
                      <a:cubicBezTo>
                        <a:pt x="94304" y="6401"/>
                        <a:pt x="63158" y="60884"/>
                        <a:pt x="8198" y="77363"/>
                      </a:cubicBezTo>
                      <a:cubicBezTo>
                        <a:pt x="2102" y="79172"/>
                        <a:pt x="-1327" y="85554"/>
                        <a:pt x="483" y="91650"/>
                      </a:cubicBezTo>
                      <a:cubicBezTo>
                        <a:pt x="1912" y="96413"/>
                        <a:pt x="6103" y="99556"/>
                        <a:pt x="10770" y="99746"/>
                      </a:cubicBezTo>
                      <a:close/>
                    </a:path>
                  </a:pathLst>
                </a:custGeom>
                <a:solidFill>
                  <a:srgbClr val="CE8104"/>
                </a:solidFill>
                <a:ln w="9525" cap="flat">
                  <a:noFill/>
                  <a:prstDash val="solid"/>
                  <a:miter/>
                </a:ln>
              </p:spPr>
              <p:txBody>
                <a:bodyPr rtlCol="0" anchor="ctr"/>
                <a:lstStyle/>
                <a:p>
                  <a:endParaRPr lang="en-IN" dirty="0"/>
                </a:p>
              </p:txBody>
            </p:sp>
          </p:grpSp>
          <p:grpSp>
            <p:nvGrpSpPr>
              <p:cNvPr id="180" name="Graphic 2">
                <a:extLst>
                  <a:ext uri="{FF2B5EF4-FFF2-40B4-BE49-F238E27FC236}">
                    <a16:creationId xmlns="" xmlns:a16="http://schemas.microsoft.com/office/drawing/2014/main" id="{38CAA0F9-310E-C042-E8E7-61929889CCCF}"/>
                  </a:ext>
                </a:extLst>
              </p:cNvPr>
              <p:cNvGrpSpPr/>
              <p:nvPr/>
            </p:nvGrpSpPr>
            <p:grpSpPr>
              <a:xfrm>
                <a:off x="2912107" y="1632889"/>
                <a:ext cx="819289" cy="1031989"/>
                <a:chOff x="2912107" y="1632889"/>
                <a:chExt cx="819289" cy="1031989"/>
              </a:xfrm>
            </p:grpSpPr>
            <p:sp>
              <p:nvSpPr>
                <p:cNvPr id="182" name="Freeform: Shape 56">
                  <a:extLst>
                    <a:ext uri="{FF2B5EF4-FFF2-40B4-BE49-F238E27FC236}">
                      <a16:creationId xmlns="" xmlns:a16="http://schemas.microsoft.com/office/drawing/2014/main" id="{0081CC4B-3A62-085A-790B-B9630AD394F5}"/>
                    </a:ext>
                  </a:extLst>
                </p:cNvPr>
                <p:cNvSpPr/>
                <p:nvPr/>
              </p:nvSpPr>
              <p:spPr>
                <a:xfrm>
                  <a:off x="2965084" y="1632889"/>
                  <a:ext cx="766312" cy="709756"/>
                </a:xfrm>
                <a:custGeom>
                  <a:avLst/>
                  <a:gdLst>
                    <a:gd name="connsiteX0" fmla="*/ 29536 w 766312"/>
                    <a:gd name="connsiteY0" fmla="*/ 379715 h 709756"/>
                    <a:gd name="connsiteX1" fmla="*/ 12391 w 766312"/>
                    <a:gd name="connsiteY1" fmla="*/ 137209 h 709756"/>
                    <a:gd name="connsiteX2" fmla="*/ 138883 w 766312"/>
                    <a:gd name="connsiteY2" fmla="*/ 84250 h 709756"/>
                    <a:gd name="connsiteX3" fmla="*/ 260136 w 766312"/>
                    <a:gd name="connsiteY3" fmla="*/ 1954 h 709756"/>
                    <a:gd name="connsiteX4" fmla="*/ 594654 w 766312"/>
                    <a:gd name="connsiteY4" fmla="*/ 102157 h 709756"/>
                    <a:gd name="connsiteX5" fmla="*/ 697619 w 766312"/>
                    <a:gd name="connsiteY5" fmla="*/ 59390 h 709756"/>
                    <a:gd name="connsiteX6" fmla="*/ 675331 w 766312"/>
                    <a:gd name="connsiteY6" fmla="*/ 187977 h 709756"/>
                    <a:gd name="connsiteX7" fmla="*/ 765818 w 766312"/>
                    <a:gd name="connsiteY7" fmla="*/ 186834 h 709756"/>
                    <a:gd name="connsiteX8" fmla="*/ 682760 w 766312"/>
                    <a:gd name="connsiteY8" fmla="*/ 292466 h 709756"/>
                    <a:gd name="connsiteX9" fmla="*/ 735910 w 766312"/>
                    <a:gd name="connsiteY9" fmla="*/ 335805 h 709756"/>
                    <a:gd name="connsiteX10" fmla="*/ 572747 w 766312"/>
                    <a:gd name="connsiteY10" fmla="*/ 436961 h 709756"/>
                    <a:gd name="connsiteX11" fmla="*/ 125929 w 766312"/>
                    <a:gd name="connsiteY11" fmla="*/ 642034 h 709756"/>
                    <a:gd name="connsiteX12" fmla="*/ 43633 w 766312"/>
                    <a:gd name="connsiteY12" fmla="*/ 709757 h 709756"/>
                    <a:gd name="connsiteX13" fmla="*/ 29631 w 766312"/>
                    <a:gd name="connsiteY13" fmla="*/ 379715 h 709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6312" h="709756">
                      <a:moveTo>
                        <a:pt x="29536" y="379715"/>
                      </a:moveTo>
                      <a:cubicBezTo>
                        <a:pt x="29536" y="379715"/>
                        <a:pt x="-23328" y="211599"/>
                        <a:pt x="12391" y="137209"/>
                      </a:cubicBezTo>
                      <a:cubicBezTo>
                        <a:pt x="48110" y="62819"/>
                        <a:pt x="138883" y="84250"/>
                        <a:pt x="138883" y="84250"/>
                      </a:cubicBezTo>
                      <a:cubicBezTo>
                        <a:pt x="138883" y="84250"/>
                        <a:pt x="157647" y="20432"/>
                        <a:pt x="260136" y="1954"/>
                      </a:cubicBezTo>
                      <a:cubicBezTo>
                        <a:pt x="362625" y="-16525"/>
                        <a:pt x="594654" y="102157"/>
                        <a:pt x="594654" y="102157"/>
                      </a:cubicBezTo>
                      <a:cubicBezTo>
                        <a:pt x="594654" y="102157"/>
                        <a:pt x="653043" y="56913"/>
                        <a:pt x="697619" y="59390"/>
                      </a:cubicBezTo>
                      <a:cubicBezTo>
                        <a:pt x="780677" y="63962"/>
                        <a:pt x="675331" y="187977"/>
                        <a:pt x="675331" y="187977"/>
                      </a:cubicBezTo>
                      <a:cubicBezTo>
                        <a:pt x="675331" y="187977"/>
                        <a:pt x="774105" y="149401"/>
                        <a:pt x="765818" y="186834"/>
                      </a:cubicBezTo>
                      <a:cubicBezTo>
                        <a:pt x="759151" y="217219"/>
                        <a:pt x="665234" y="292847"/>
                        <a:pt x="682760" y="292466"/>
                      </a:cubicBezTo>
                      <a:cubicBezTo>
                        <a:pt x="682760" y="292466"/>
                        <a:pt x="728004" y="291895"/>
                        <a:pt x="735910" y="335805"/>
                      </a:cubicBezTo>
                      <a:cubicBezTo>
                        <a:pt x="743816" y="379715"/>
                        <a:pt x="572747" y="436961"/>
                        <a:pt x="572747" y="436961"/>
                      </a:cubicBezTo>
                      <a:lnTo>
                        <a:pt x="125929" y="642034"/>
                      </a:lnTo>
                      <a:cubicBezTo>
                        <a:pt x="125929" y="642034"/>
                        <a:pt x="96592" y="688897"/>
                        <a:pt x="43633" y="709757"/>
                      </a:cubicBezTo>
                      <a:lnTo>
                        <a:pt x="29631" y="379715"/>
                      </a:lnTo>
                      <a:close/>
                    </a:path>
                  </a:pathLst>
                </a:custGeom>
                <a:solidFill>
                  <a:srgbClr val="634D2F"/>
                </a:solidFill>
                <a:ln w="9525" cap="flat">
                  <a:noFill/>
                  <a:prstDash val="solid"/>
                  <a:miter/>
                </a:ln>
              </p:spPr>
              <p:txBody>
                <a:bodyPr rtlCol="0" anchor="ctr"/>
                <a:lstStyle/>
                <a:p>
                  <a:endParaRPr lang="en-IN"/>
                </a:p>
              </p:txBody>
            </p:sp>
            <p:sp>
              <p:nvSpPr>
                <p:cNvPr id="183" name="Freeform: Shape 57">
                  <a:extLst>
                    <a:ext uri="{FF2B5EF4-FFF2-40B4-BE49-F238E27FC236}">
                      <a16:creationId xmlns="" xmlns:a16="http://schemas.microsoft.com/office/drawing/2014/main" id="{C81CB356-299C-F884-AB38-FD3B2564FBF3}"/>
                    </a:ext>
                  </a:extLst>
                </p:cNvPr>
                <p:cNvSpPr/>
                <p:nvPr/>
              </p:nvSpPr>
              <p:spPr>
                <a:xfrm>
                  <a:off x="2912107" y="2165671"/>
                  <a:ext cx="410173" cy="499207"/>
                </a:xfrm>
                <a:custGeom>
                  <a:avLst/>
                  <a:gdLst>
                    <a:gd name="connsiteX0" fmla="*/ 2599 w 410173"/>
                    <a:gd name="connsiteY0" fmla="*/ 344996 h 499207"/>
                    <a:gd name="connsiteX1" fmla="*/ 99849 w 410173"/>
                    <a:gd name="connsiteY1" fmla="*/ 453009 h 499207"/>
                    <a:gd name="connsiteX2" fmla="*/ 311685 w 410173"/>
                    <a:gd name="connsiteY2" fmla="*/ 494729 h 499207"/>
                    <a:gd name="connsiteX3" fmla="*/ 345594 w 410173"/>
                    <a:gd name="connsiteY3" fmla="*/ 485394 h 499207"/>
                    <a:gd name="connsiteX4" fmla="*/ 407697 w 410173"/>
                    <a:gd name="connsiteY4" fmla="*/ 297752 h 499207"/>
                    <a:gd name="connsiteX5" fmla="*/ 410173 w 410173"/>
                    <a:gd name="connsiteY5" fmla="*/ 294418 h 499207"/>
                    <a:gd name="connsiteX6" fmla="*/ 110517 w 410173"/>
                    <a:gd name="connsiteY6" fmla="*/ 0 h 499207"/>
                    <a:gd name="connsiteX7" fmla="*/ 2599 w 410173"/>
                    <a:gd name="connsiteY7" fmla="*/ 344900 h 499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73" h="499207">
                      <a:moveTo>
                        <a:pt x="2599" y="344996"/>
                      </a:moveTo>
                      <a:cubicBezTo>
                        <a:pt x="2599" y="344996"/>
                        <a:pt x="-25024" y="370237"/>
                        <a:pt x="99849" y="453009"/>
                      </a:cubicBezTo>
                      <a:cubicBezTo>
                        <a:pt x="165762" y="496634"/>
                        <a:pt x="259678" y="506254"/>
                        <a:pt x="311685" y="494729"/>
                      </a:cubicBezTo>
                      <a:cubicBezTo>
                        <a:pt x="332830" y="490061"/>
                        <a:pt x="345594" y="485394"/>
                        <a:pt x="345594" y="485394"/>
                      </a:cubicBezTo>
                      <a:cubicBezTo>
                        <a:pt x="357214" y="373952"/>
                        <a:pt x="397219" y="312230"/>
                        <a:pt x="407697" y="297752"/>
                      </a:cubicBezTo>
                      <a:cubicBezTo>
                        <a:pt x="409316" y="295561"/>
                        <a:pt x="410173" y="294418"/>
                        <a:pt x="410173" y="294418"/>
                      </a:cubicBezTo>
                      <a:lnTo>
                        <a:pt x="110517" y="0"/>
                      </a:lnTo>
                      <a:lnTo>
                        <a:pt x="2599" y="344900"/>
                      </a:lnTo>
                      <a:close/>
                    </a:path>
                  </a:pathLst>
                </a:custGeom>
                <a:solidFill>
                  <a:srgbClr val="F89561"/>
                </a:solidFill>
                <a:ln w="9525" cap="flat">
                  <a:noFill/>
                  <a:prstDash val="solid"/>
                  <a:miter/>
                </a:ln>
              </p:spPr>
              <p:txBody>
                <a:bodyPr rtlCol="0" anchor="ctr"/>
                <a:lstStyle/>
                <a:p>
                  <a:endParaRPr lang="en-IN"/>
                </a:p>
              </p:txBody>
            </p:sp>
            <p:sp>
              <p:nvSpPr>
                <p:cNvPr id="184" name="Freeform: Shape 58">
                  <a:extLst>
                    <a:ext uri="{FF2B5EF4-FFF2-40B4-BE49-F238E27FC236}">
                      <a16:creationId xmlns="" xmlns:a16="http://schemas.microsoft.com/office/drawing/2014/main" id="{13F7C89A-6CCB-BEBD-4C6C-583E8102495C}"/>
                    </a:ext>
                  </a:extLst>
                </p:cNvPr>
                <p:cNvSpPr/>
                <p:nvPr/>
              </p:nvSpPr>
              <p:spPr>
                <a:xfrm>
                  <a:off x="3027672" y="2322548"/>
                  <a:ext cx="292227" cy="337756"/>
                </a:xfrm>
                <a:custGeom>
                  <a:avLst/>
                  <a:gdLst>
                    <a:gd name="connsiteX0" fmla="*/ 0 w 292227"/>
                    <a:gd name="connsiteY0" fmla="*/ 0 h 337756"/>
                    <a:gd name="connsiteX1" fmla="*/ 196215 w 292227"/>
                    <a:gd name="connsiteY1" fmla="*/ 337757 h 337756"/>
                    <a:gd name="connsiteX2" fmla="*/ 230124 w 292227"/>
                    <a:gd name="connsiteY2" fmla="*/ 328422 h 337756"/>
                    <a:gd name="connsiteX3" fmla="*/ 292227 w 292227"/>
                    <a:gd name="connsiteY3" fmla="*/ 140779 h 337756"/>
                    <a:gd name="connsiteX4" fmla="*/ 0 w 292227"/>
                    <a:gd name="connsiteY4" fmla="*/ 0 h 337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227" h="337756">
                      <a:moveTo>
                        <a:pt x="0" y="0"/>
                      </a:moveTo>
                      <a:cubicBezTo>
                        <a:pt x="0" y="0"/>
                        <a:pt x="9049" y="264319"/>
                        <a:pt x="196215" y="337757"/>
                      </a:cubicBezTo>
                      <a:cubicBezTo>
                        <a:pt x="217361" y="333089"/>
                        <a:pt x="230124" y="328422"/>
                        <a:pt x="230124" y="328422"/>
                      </a:cubicBezTo>
                      <a:cubicBezTo>
                        <a:pt x="241745" y="216979"/>
                        <a:pt x="281750" y="155257"/>
                        <a:pt x="292227" y="140779"/>
                      </a:cubicBezTo>
                      <a:lnTo>
                        <a:pt x="0" y="0"/>
                      </a:lnTo>
                      <a:close/>
                    </a:path>
                  </a:pathLst>
                </a:custGeom>
                <a:solidFill>
                  <a:srgbClr val="973707"/>
                </a:solidFill>
                <a:ln w="9525" cap="flat">
                  <a:noFill/>
                  <a:prstDash val="solid"/>
                  <a:miter/>
                </a:ln>
              </p:spPr>
              <p:txBody>
                <a:bodyPr rtlCol="0" anchor="ctr"/>
                <a:lstStyle/>
                <a:p>
                  <a:endParaRPr lang="en-IN" dirty="0"/>
                </a:p>
              </p:txBody>
            </p:sp>
            <p:sp>
              <p:nvSpPr>
                <p:cNvPr id="185" name="Freeform: Shape 59">
                  <a:extLst>
                    <a:ext uri="{FF2B5EF4-FFF2-40B4-BE49-F238E27FC236}">
                      <a16:creationId xmlns="" xmlns:a16="http://schemas.microsoft.com/office/drawing/2014/main" id="{D2BDB25F-6E93-C6AD-0B97-F25DC35AAE09}"/>
                    </a:ext>
                  </a:extLst>
                </p:cNvPr>
                <p:cNvSpPr/>
                <p:nvPr/>
              </p:nvSpPr>
              <p:spPr>
                <a:xfrm>
                  <a:off x="2989416" y="1762382"/>
                  <a:ext cx="580796" cy="770842"/>
                </a:xfrm>
                <a:custGeom>
                  <a:avLst/>
                  <a:gdLst>
                    <a:gd name="connsiteX0" fmla="*/ 136744 w 580796"/>
                    <a:gd name="connsiteY0" fmla="*/ 728758 h 770842"/>
                    <a:gd name="connsiteX1" fmla="*/ 466976 w 580796"/>
                    <a:gd name="connsiteY1" fmla="*/ 655416 h 770842"/>
                    <a:gd name="connsiteX2" fmla="*/ 510695 w 580796"/>
                    <a:gd name="connsiteY2" fmla="*/ 536448 h 770842"/>
                    <a:gd name="connsiteX3" fmla="*/ 511172 w 580796"/>
                    <a:gd name="connsiteY3" fmla="*/ 535020 h 770842"/>
                    <a:gd name="connsiteX4" fmla="*/ 520697 w 580796"/>
                    <a:gd name="connsiteY4" fmla="*/ 505587 h 770842"/>
                    <a:gd name="connsiteX5" fmla="*/ 527459 w 580796"/>
                    <a:gd name="connsiteY5" fmla="*/ 484251 h 770842"/>
                    <a:gd name="connsiteX6" fmla="*/ 574322 w 580796"/>
                    <a:gd name="connsiteY6" fmla="*/ 326898 h 770842"/>
                    <a:gd name="connsiteX7" fmla="*/ 253044 w 580796"/>
                    <a:gd name="connsiteY7" fmla="*/ 3239 h 770842"/>
                    <a:gd name="connsiteX8" fmla="*/ 13395 w 580796"/>
                    <a:gd name="connsiteY8" fmla="*/ 419100 h 770842"/>
                    <a:gd name="connsiteX9" fmla="*/ 136744 w 580796"/>
                    <a:gd name="connsiteY9" fmla="*/ 728853 h 770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0796" h="770842">
                      <a:moveTo>
                        <a:pt x="136744" y="728758"/>
                      </a:moveTo>
                      <a:cubicBezTo>
                        <a:pt x="275333" y="804006"/>
                        <a:pt x="412969" y="777621"/>
                        <a:pt x="466976" y="655416"/>
                      </a:cubicBezTo>
                      <a:cubicBezTo>
                        <a:pt x="480025" y="625983"/>
                        <a:pt x="495551" y="582264"/>
                        <a:pt x="510695" y="536448"/>
                      </a:cubicBezTo>
                      <a:cubicBezTo>
                        <a:pt x="510886" y="535972"/>
                        <a:pt x="510981" y="535496"/>
                        <a:pt x="511172" y="535020"/>
                      </a:cubicBezTo>
                      <a:cubicBezTo>
                        <a:pt x="514315" y="525304"/>
                        <a:pt x="517553" y="515398"/>
                        <a:pt x="520697" y="505587"/>
                      </a:cubicBezTo>
                      <a:cubicBezTo>
                        <a:pt x="522983" y="498444"/>
                        <a:pt x="525269" y="491300"/>
                        <a:pt x="527459" y="484251"/>
                      </a:cubicBezTo>
                      <a:cubicBezTo>
                        <a:pt x="553272" y="402051"/>
                        <a:pt x="574322" y="326898"/>
                        <a:pt x="574322" y="326898"/>
                      </a:cubicBezTo>
                      <a:cubicBezTo>
                        <a:pt x="617280" y="116205"/>
                        <a:pt x="439258" y="-23336"/>
                        <a:pt x="253044" y="3239"/>
                      </a:cubicBezTo>
                      <a:cubicBezTo>
                        <a:pt x="66926" y="29814"/>
                        <a:pt x="51019" y="297657"/>
                        <a:pt x="13395" y="419100"/>
                      </a:cubicBezTo>
                      <a:cubicBezTo>
                        <a:pt x="-24324" y="540544"/>
                        <a:pt x="17872" y="664369"/>
                        <a:pt x="136744" y="728853"/>
                      </a:cubicBezTo>
                      <a:close/>
                    </a:path>
                  </a:pathLst>
                </a:custGeom>
                <a:solidFill>
                  <a:srgbClr val="F89561"/>
                </a:solidFill>
                <a:ln w="9525" cap="flat">
                  <a:noFill/>
                  <a:prstDash val="solid"/>
                  <a:miter/>
                </a:ln>
              </p:spPr>
              <p:txBody>
                <a:bodyPr rtlCol="0" anchor="ctr"/>
                <a:lstStyle/>
                <a:p>
                  <a:endParaRPr lang="en-IN"/>
                </a:p>
              </p:txBody>
            </p:sp>
            <p:sp>
              <p:nvSpPr>
                <p:cNvPr id="186" name="Freeform: Shape 60">
                  <a:extLst>
                    <a:ext uri="{FF2B5EF4-FFF2-40B4-BE49-F238E27FC236}">
                      <a16:creationId xmlns="" xmlns:a16="http://schemas.microsoft.com/office/drawing/2014/main" id="{EDB941D3-27F9-4927-8DC3-A1DB760B249B}"/>
                    </a:ext>
                  </a:extLst>
                </p:cNvPr>
                <p:cNvSpPr/>
                <p:nvPr/>
              </p:nvSpPr>
              <p:spPr>
                <a:xfrm>
                  <a:off x="3235387" y="2301894"/>
                  <a:ext cx="147972" cy="60277"/>
                </a:xfrm>
                <a:custGeom>
                  <a:avLst/>
                  <a:gdLst>
                    <a:gd name="connsiteX0" fmla="*/ 141281 w 147972"/>
                    <a:gd name="connsiteY0" fmla="*/ 60278 h 60277"/>
                    <a:gd name="connsiteX1" fmla="*/ 145567 w 147972"/>
                    <a:gd name="connsiteY1" fmla="*/ 58468 h 60277"/>
                    <a:gd name="connsiteX2" fmla="*/ 146139 w 147972"/>
                    <a:gd name="connsiteY2" fmla="*/ 48276 h 60277"/>
                    <a:gd name="connsiteX3" fmla="*/ 5454 w 147972"/>
                    <a:gd name="connsiteY3" fmla="*/ 4175 h 60277"/>
                    <a:gd name="connsiteX4" fmla="*/ 216 w 147972"/>
                    <a:gd name="connsiteY4" fmla="*/ 12938 h 60277"/>
                    <a:gd name="connsiteX5" fmla="*/ 8979 w 147972"/>
                    <a:gd name="connsiteY5" fmla="*/ 18177 h 60277"/>
                    <a:gd name="connsiteX6" fmla="*/ 135375 w 147972"/>
                    <a:gd name="connsiteY6" fmla="*/ 57801 h 60277"/>
                    <a:gd name="connsiteX7" fmla="*/ 141281 w 147972"/>
                    <a:gd name="connsiteY7" fmla="*/ 60182 h 60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972" h="60277">
                      <a:moveTo>
                        <a:pt x="141281" y="60278"/>
                      </a:moveTo>
                      <a:cubicBezTo>
                        <a:pt x="142805" y="60182"/>
                        <a:pt x="144329" y="59611"/>
                        <a:pt x="145567" y="58468"/>
                      </a:cubicBezTo>
                      <a:cubicBezTo>
                        <a:pt x="148520" y="55801"/>
                        <a:pt x="148806" y="51229"/>
                        <a:pt x="146139" y="48276"/>
                      </a:cubicBezTo>
                      <a:cubicBezTo>
                        <a:pt x="143757" y="45609"/>
                        <a:pt x="87274" y="-16399"/>
                        <a:pt x="5454" y="4175"/>
                      </a:cubicBezTo>
                      <a:cubicBezTo>
                        <a:pt x="1549" y="5128"/>
                        <a:pt x="-737" y="9128"/>
                        <a:pt x="216" y="12938"/>
                      </a:cubicBezTo>
                      <a:cubicBezTo>
                        <a:pt x="1168" y="16844"/>
                        <a:pt x="5169" y="19130"/>
                        <a:pt x="8979" y="18177"/>
                      </a:cubicBezTo>
                      <a:cubicBezTo>
                        <a:pt x="82416" y="-301"/>
                        <a:pt x="134804" y="57230"/>
                        <a:pt x="135375" y="57801"/>
                      </a:cubicBezTo>
                      <a:cubicBezTo>
                        <a:pt x="136899" y="59516"/>
                        <a:pt x="139090" y="60373"/>
                        <a:pt x="141281" y="60182"/>
                      </a:cubicBezTo>
                      <a:close/>
                    </a:path>
                  </a:pathLst>
                </a:custGeom>
                <a:solidFill>
                  <a:srgbClr val="634D2F"/>
                </a:solidFill>
                <a:ln w="9525" cap="flat">
                  <a:noFill/>
                  <a:prstDash val="solid"/>
                  <a:miter/>
                </a:ln>
              </p:spPr>
              <p:txBody>
                <a:bodyPr rtlCol="0" anchor="ctr"/>
                <a:lstStyle/>
                <a:p>
                  <a:endParaRPr lang="en-IN" dirty="0"/>
                </a:p>
              </p:txBody>
            </p:sp>
            <p:sp>
              <p:nvSpPr>
                <p:cNvPr id="187" name="Freeform: Shape 61">
                  <a:extLst>
                    <a:ext uri="{FF2B5EF4-FFF2-40B4-BE49-F238E27FC236}">
                      <a16:creationId xmlns="" xmlns:a16="http://schemas.microsoft.com/office/drawing/2014/main" id="{C66CC1E2-A91B-76DC-C87D-55F57380F923}"/>
                    </a:ext>
                  </a:extLst>
                </p:cNvPr>
                <p:cNvSpPr/>
                <p:nvPr/>
              </p:nvSpPr>
              <p:spPr>
                <a:xfrm>
                  <a:off x="3242810" y="2092642"/>
                  <a:ext cx="87569" cy="52142"/>
                </a:xfrm>
                <a:custGeom>
                  <a:avLst/>
                  <a:gdLst>
                    <a:gd name="connsiteX0" fmla="*/ 81946 w 87569"/>
                    <a:gd name="connsiteY0" fmla="*/ 22166 h 52142"/>
                    <a:gd name="connsiteX1" fmla="*/ 73564 w 87569"/>
                    <a:gd name="connsiteY1" fmla="*/ 23785 h 52142"/>
                    <a:gd name="connsiteX2" fmla="*/ 38322 w 87569"/>
                    <a:gd name="connsiteY2" fmla="*/ 33310 h 52142"/>
                    <a:gd name="connsiteX3" fmla="*/ 16605 w 87569"/>
                    <a:gd name="connsiteY3" fmla="*/ 6354 h 52142"/>
                    <a:gd name="connsiteX4" fmla="*/ 6413 w 87569"/>
                    <a:gd name="connsiteY4" fmla="*/ 258 h 52142"/>
                    <a:gd name="connsiteX5" fmla="*/ 222 w 87569"/>
                    <a:gd name="connsiteY5" fmla="*/ 10355 h 52142"/>
                    <a:gd name="connsiteX6" fmla="*/ 30892 w 87569"/>
                    <a:gd name="connsiteY6" fmla="*/ 48455 h 52142"/>
                    <a:gd name="connsiteX7" fmla="*/ 84709 w 87569"/>
                    <a:gd name="connsiteY7" fmla="*/ 36453 h 52142"/>
                    <a:gd name="connsiteX8" fmla="*/ 85471 w 87569"/>
                    <a:gd name="connsiteY8" fmla="*/ 24547 h 52142"/>
                    <a:gd name="connsiteX9" fmla="*/ 81946 w 87569"/>
                    <a:gd name="connsiteY9" fmla="*/ 22166 h 52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569" h="52142">
                      <a:moveTo>
                        <a:pt x="81946" y="22166"/>
                      </a:moveTo>
                      <a:cubicBezTo>
                        <a:pt x="79184" y="21213"/>
                        <a:pt x="75946" y="21689"/>
                        <a:pt x="73564" y="23785"/>
                      </a:cubicBezTo>
                      <a:cubicBezTo>
                        <a:pt x="73374" y="23975"/>
                        <a:pt x="53752" y="40930"/>
                        <a:pt x="38322" y="33310"/>
                      </a:cubicBezTo>
                      <a:cubicBezTo>
                        <a:pt x="21463" y="25023"/>
                        <a:pt x="16605" y="6545"/>
                        <a:pt x="16605" y="6354"/>
                      </a:cubicBezTo>
                      <a:cubicBezTo>
                        <a:pt x="15462" y="1877"/>
                        <a:pt x="10890" y="-885"/>
                        <a:pt x="6413" y="258"/>
                      </a:cubicBezTo>
                      <a:cubicBezTo>
                        <a:pt x="1936" y="1401"/>
                        <a:pt x="-826" y="5878"/>
                        <a:pt x="222" y="10355"/>
                      </a:cubicBezTo>
                      <a:cubicBezTo>
                        <a:pt x="508" y="11402"/>
                        <a:pt x="6794" y="36548"/>
                        <a:pt x="30892" y="48455"/>
                      </a:cubicBezTo>
                      <a:cubicBezTo>
                        <a:pt x="56515" y="61028"/>
                        <a:pt x="83566" y="37501"/>
                        <a:pt x="84709" y="36453"/>
                      </a:cubicBezTo>
                      <a:cubicBezTo>
                        <a:pt x="88233" y="33405"/>
                        <a:pt x="88519" y="28071"/>
                        <a:pt x="85471" y="24547"/>
                      </a:cubicBezTo>
                      <a:cubicBezTo>
                        <a:pt x="84518" y="23404"/>
                        <a:pt x="83280" y="22642"/>
                        <a:pt x="81946" y="22166"/>
                      </a:cubicBezTo>
                      <a:close/>
                    </a:path>
                  </a:pathLst>
                </a:custGeom>
                <a:solidFill>
                  <a:srgbClr val="634D2F"/>
                </a:solidFill>
                <a:ln w="9525" cap="flat">
                  <a:noFill/>
                  <a:prstDash val="solid"/>
                  <a:miter/>
                </a:ln>
              </p:spPr>
              <p:txBody>
                <a:bodyPr rtlCol="0" anchor="ctr"/>
                <a:lstStyle/>
                <a:p>
                  <a:endParaRPr lang="en-IN"/>
                </a:p>
              </p:txBody>
            </p:sp>
            <p:sp>
              <p:nvSpPr>
                <p:cNvPr id="188" name="Freeform: Shape 62">
                  <a:extLst>
                    <a:ext uri="{FF2B5EF4-FFF2-40B4-BE49-F238E27FC236}">
                      <a16:creationId xmlns="" xmlns:a16="http://schemas.microsoft.com/office/drawing/2014/main" id="{683BFF91-C4F9-2D19-7616-73AAF57358E1}"/>
                    </a:ext>
                  </a:extLst>
                </p:cNvPr>
                <p:cNvSpPr/>
                <p:nvPr/>
              </p:nvSpPr>
              <p:spPr>
                <a:xfrm>
                  <a:off x="3419468" y="2150561"/>
                  <a:ext cx="76741" cy="46418"/>
                </a:xfrm>
                <a:custGeom>
                  <a:avLst/>
                  <a:gdLst>
                    <a:gd name="connsiteX0" fmla="*/ 6825 w 76741"/>
                    <a:gd name="connsiteY0" fmla="*/ 251 h 46418"/>
                    <a:gd name="connsiteX1" fmla="*/ 6444 w 76741"/>
                    <a:gd name="connsiteY1" fmla="*/ 251 h 46418"/>
                    <a:gd name="connsiteX2" fmla="*/ 252 w 76741"/>
                    <a:gd name="connsiteY2" fmla="*/ 10348 h 46418"/>
                    <a:gd name="connsiteX3" fmla="*/ 32923 w 76741"/>
                    <a:gd name="connsiteY3" fmla="*/ 45876 h 46418"/>
                    <a:gd name="connsiteX4" fmla="*/ 73881 w 76741"/>
                    <a:gd name="connsiteY4" fmla="*/ 33969 h 46418"/>
                    <a:gd name="connsiteX5" fmla="*/ 74643 w 76741"/>
                    <a:gd name="connsiteY5" fmla="*/ 22063 h 46418"/>
                    <a:gd name="connsiteX6" fmla="*/ 62832 w 76741"/>
                    <a:gd name="connsiteY6" fmla="*/ 21301 h 46418"/>
                    <a:gd name="connsiteX7" fmla="*/ 35590 w 76741"/>
                    <a:gd name="connsiteY7" fmla="*/ 29207 h 46418"/>
                    <a:gd name="connsiteX8" fmla="*/ 16731 w 76741"/>
                    <a:gd name="connsiteY8" fmla="*/ 6442 h 46418"/>
                    <a:gd name="connsiteX9" fmla="*/ 6920 w 76741"/>
                    <a:gd name="connsiteY9" fmla="*/ 156 h 4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741" h="46418">
                      <a:moveTo>
                        <a:pt x="6825" y="251"/>
                      </a:moveTo>
                      <a:cubicBezTo>
                        <a:pt x="6825" y="251"/>
                        <a:pt x="6539" y="251"/>
                        <a:pt x="6444" y="251"/>
                      </a:cubicBezTo>
                      <a:cubicBezTo>
                        <a:pt x="1967" y="1299"/>
                        <a:pt x="-891" y="5871"/>
                        <a:pt x="252" y="10348"/>
                      </a:cubicBezTo>
                      <a:cubicBezTo>
                        <a:pt x="538" y="11681"/>
                        <a:pt x="8158" y="42066"/>
                        <a:pt x="32923" y="45876"/>
                      </a:cubicBezTo>
                      <a:cubicBezTo>
                        <a:pt x="56069" y="49400"/>
                        <a:pt x="73119" y="34636"/>
                        <a:pt x="73881" y="33969"/>
                      </a:cubicBezTo>
                      <a:cubicBezTo>
                        <a:pt x="77405" y="30921"/>
                        <a:pt x="77691" y="25588"/>
                        <a:pt x="74643" y="22063"/>
                      </a:cubicBezTo>
                      <a:cubicBezTo>
                        <a:pt x="71595" y="18634"/>
                        <a:pt x="66261" y="18253"/>
                        <a:pt x="62832" y="21301"/>
                      </a:cubicBezTo>
                      <a:cubicBezTo>
                        <a:pt x="62546" y="21492"/>
                        <a:pt x="50640" y="31493"/>
                        <a:pt x="35590" y="29207"/>
                      </a:cubicBezTo>
                      <a:cubicBezTo>
                        <a:pt x="22065" y="27112"/>
                        <a:pt x="16731" y="6633"/>
                        <a:pt x="16731" y="6442"/>
                      </a:cubicBezTo>
                      <a:cubicBezTo>
                        <a:pt x="15683" y="2061"/>
                        <a:pt x="11301" y="-701"/>
                        <a:pt x="6920" y="156"/>
                      </a:cubicBezTo>
                      <a:close/>
                    </a:path>
                  </a:pathLst>
                </a:custGeom>
                <a:solidFill>
                  <a:srgbClr val="634D2F"/>
                </a:solidFill>
                <a:ln w="9525" cap="flat">
                  <a:noFill/>
                  <a:prstDash val="solid"/>
                  <a:miter/>
                </a:ln>
              </p:spPr>
              <p:txBody>
                <a:bodyPr rtlCol="0" anchor="ctr"/>
                <a:lstStyle/>
                <a:p>
                  <a:endParaRPr lang="en-IN"/>
                </a:p>
              </p:txBody>
            </p:sp>
            <p:sp>
              <p:nvSpPr>
                <p:cNvPr id="189" name="Freeform: Shape 895">
                  <a:extLst>
                    <a:ext uri="{FF2B5EF4-FFF2-40B4-BE49-F238E27FC236}">
                      <a16:creationId xmlns="" xmlns:a16="http://schemas.microsoft.com/office/drawing/2014/main" id="{30CFBCE4-D216-D150-CF52-96C8CF33F4FD}"/>
                    </a:ext>
                  </a:extLst>
                </p:cNvPr>
                <p:cNvSpPr/>
                <p:nvPr/>
              </p:nvSpPr>
              <p:spPr>
                <a:xfrm>
                  <a:off x="3227457" y="1966060"/>
                  <a:ext cx="135828" cy="70829"/>
                </a:xfrm>
                <a:custGeom>
                  <a:avLst/>
                  <a:gdLst>
                    <a:gd name="connsiteX0" fmla="*/ 32053 w 135828"/>
                    <a:gd name="connsiteY0" fmla="*/ 69500 h 70829"/>
                    <a:gd name="connsiteX1" fmla="*/ 35387 w 135828"/>
                    <a:gd name="connsiteY1" fmla="*/ 5301 h 70829"/>
                    <a:gd name="connsiteX2" fmla="*/ 97205 w 135828"/>
                    <a:gd name="connsiteY2" fmla="*/ 3491 h 70829"/>
                    <a:gd name="connsiteX3" fmla="*/ 108730 w 135828"/>
                    <a:gd name="connsiteY3" fmla="*/ 67119 h 70829"/>
                    <a:gd name="connsiteX4" fmla="*/ 32053 w 135828"/>
                    <a:gd name="connsiteY4" fmla="*/ 69500 h 70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28" h="70829">
                      <a:moveTo>
                        <a:pt x="32053" y="69500"/>
                      </a:moveTo>
                      <a:cubicBezTo>
                        <a:pt x="-12524" y="64737"/>
                        <a:pt x="-9857" y="16350"/>
                        <a:pt x="35387" y="5301"/>
                      </a:cubicBezTo>
                      <a:cubicBezTo>
                        <a:pt x="56056" y="253"/>
                        <a:pt x="77773" y="-2700"/>
                        <a:pt x="97205" y="3491"/>
                      </a:cubicBezTo>
                      <a:cubicBezTo>
                        <a:pt x="152259" y="21017"/>
                        <a:pt x="141305" y="60356"/>
                        <a:pt x="108730" y="67119"/>
                      </a:cubicBezTo>
                      <a:cubicBezTo>
                        <a:pt x="93109" y="70357"/>
                        <a:pt x="57676" y="72262"/>
                        <a:pt x="32053" y="69500"/>
                      </a:cubicBezTo>
                      <a:close/>
                    </a:path>
                  </a:pathLst>
                </a:custGeom>
                <a:solidFill>
                  <a:srgbClr val="634D2F"/>
                </a:solidFill>
                <a:ln w="9525" cap="flat">
                  <a:noFill/>
                  <a:prstDash val="solid"/>
                  <a:miter/>
                </a:ln>
              </p:spPr>
              <p:txBody>
                <a:bodyPr rtlCol="0" anchor="ctr"/>
                <a:lstStyle/>
                <a:p>
                  <a:endParaRPr lang="en-IN"/>
                </a:p>
              </p:txBody>
            </p:sp>
            <p:sp>
              <p:nvSpPr>
                <p:cNvPr id="190" name="Freeform: Shape 896">
                  <a:extLst>
                    <a:ext uri="{FF2B5EF4-FFF2-40B4-BE49-F238E27FC236}">
                      <a16:creationId xmlns="" xmlns:a16="http://schemas.microsoft.com/office/drawing/2014/main" id="{3C9E97B5-7538-2475-3CB1-CDA5BF98393E}"/>
                    </a:ext>
                  </a:extLst>
                </p:cNvPr>
                <p:cNvSpPr/>
                <p:nvPr/>
              </p:nvSpPr>
              <p:spPr>
                <a:xfrm>
                  <a:off x="3423948" y="2016168"/>
                  <a:ext cx="124362" cy="95416"/>
                </a:xfrm>
                <a:custGeom>
                  <a:avLst/>
                  <a:gdLst>
                    <a:gd name="connsiteX0" fmla="*/ 79021 w 124362"/>
                    <a:gd name="connsiteY0" fmla="*/ 91400 h 95416"/>
                    <a:gd name="connsiteX1" fmla="*/ 107310 w 124362"/>
                    <a:gd name="connsiteY1" fmla="*/ 33679 h 95416"/>
                    <a:gd name="connsiteX2" fmla="*/ 54161 w 124362"/>
                    <a:gd name="connsiteY2" fmla="*/ 2056 h 95416"/>
                    <a:gd name="connsiteX3" fmla="*/ 13203 w 124362"/>
                    <a:gd name="connsiteY3" fmla="*/ 51967 h 95416"/>
                    <a:gd name="connsiteX4" fmla="*/ 79021 w 124362"/>
                    <a:gd name="connsiteY4" fmla="*/ 91305 h 95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62" h="95416">
                      <a:moveTo>
                        <a:pt x="79021" y="91400"/>
                      </a:moveTo>
                      <a:cubicBezTo>
                        <a:pt x="120264" y="108926"/>
                        <a:pt x="141505" y="65302"/>
                        <a:pt x="107310" y="33679"/>
                      </a:cubicBezTo>
                      <a:cubicBezTo>
                        <a:pt x="91689" y="19296"/>
                        <a:pt x="74163" y="6056"/>
                        <a:pt x="54161" y="2056"/>
                      </a:cubicBezTo>
                      <a:cubicBezTo>
                        <a:pt x="-2513" y="-9469"/>
                        <a:pt x="-12038" y="30250"/>
                        <a:pt x="13203" y="51967"/>
                      </a:cubicBezTo>
                      <a:cubicBezTo>
                        <a:pt x="25300" y="62349"/>
                        <a:pt x="55304" y="81209"/>
                        <a:pt x="79021" y="91305"/>
                      </a:cubicBezTo>
                      <a:close/>
                    </a:path>
                  </a:pathLst>
                </a:custGeom>
                <a:solidFill>
                  <a:srgbClr val="634D2F"/>
                </a:solidFill>
                <a:ln w="9525" cap="flat">
                  <a:noFill/>
                  <a:prstDash val="solid"/>
                  <a:miter/>
                </a:ln>
              </p:spPr>
              <p:txBody>
                <a:bodyPr rtlCol="0" anchor="ctr"/>
                <a:lstStyle/>
                <a:p>
                  <a:endParaRPr lang="en-IN"/>
                </a:p>
              </p:txBody>
            </p:sp>
            <p:sp>
              <p:nvSpPr>
                <p:cNvPr id="191" name="Freeform: Shape 897">
                  <a:extLst>
                    <a:ext uri="{FF2B5EF4-FFF2-40B4-BE49-F238E27FC236}">
                      <a16:creationId xmlns="" xmlns:a16="http://schemas.microsoft.com/office/drawing/2014/main" id="{69B56CA8-6C64-D0F9-2D1A-38FF202B0BBF}"/>
                    </a:ext>
                  </a:extLst>
                </p:cNvPr>
                <p:cNvSpPr/>
                <p:nvPr/>
              </p:nvSpPr>
              <p:spPr>
                <a:xfrm>
                  <a:off x="3333691" y="2073491"/>
                  <a:ext cx="62004" cy="154187"/>
                </a:xfrm>
                <a:custGeom>
                  <a:avLst/>
                  <a:gdLst>
                    <a:gd name="connsiteX0" fmla="*/ 6972 w 62004"/>
                    <a:gd name="connsiteY0" fmla="*/ 154187 h 154187"/>
                    <a:gd name="connsiteX1" fmla="*/ 7924 w 62004"/>
                    <a:gd name="connsiteY1" fmla="*/ 154187 h 154187"/>
                    <a:gd name="connsiteX2" fmla="*/ 57835 w 62004"/>
                    <a:gd name="connsiteY2" fmla="*/ 143043 h 154187"/>
                    <a:gd name="connsiteX3" fmla="*/ 61360 w 62004"/>
                    <a:gd name="connsiteY3" fmla="*/ 133232 h 154187"/>
                    <a:gd name="connsiteX4" fmla="*/ 44024 w 62004"/>
                    <a:gd name="connsiteY4" fmla="*/ 95037 h 154187"/>
                    <a:gd name="connsiteX5" fmla="*/ 56026 w 62004"/>
                    <a:gd name="connsiteY5" fmla="*/ 8455 h 154187"/>
                    <a:gd name="connsiteX6" fmla="*/ 49644 w 62004"/>
                    <a:gd name="connsiteY6" fmla="*/ 73 h 154187"/>
                    <a:gd name="connsiteX7" fmla="*/ 41262 w 62004"/>
                    <a:gd name="connsiteY7" fmla="*/ 6455 h 154187"/>
                    <a:gd name="connsiteX8" fmla="*/ 28879 w 62004"/>
                    <a:gd name="connsiteY8" fmla="*/ 95132 h 154187"/>
                    <a:gd name="connsiteX9" fmla="*/ 29451 w 62004"/>
                    <a:gd name="connsiteY9" fmla="*/ 99228 h 154187"/>
                    <a:gd name="connsiteX10" fmla="*/ 44500 w 62004"/>
                    <a:gd name="connsiteY10" fmla="*/ 132185 h 154187"/>
                    <a:gd name="connsiteX11" fmla="*/ 6877 w 62004"/>
                    <a:gd name="connsiteY11" fmla="*/ 139328 h 154187"/>
                    <a:gd name="connsiteX12" fmla="*/ 19 w 62004"/>
                    <a:gd name="connsiteY12" fmla="*/ 147234 h 154187"/>
                    <a:gd name="connsiteX13" fmla="*/ 6972 w 62004"/>
                    <a:gd name="connsiteY13" fmla="*/ 154187 h 154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004" h="154187">
                      <a:moveTo>
                        <a:pt x="6972" y="154187"/>
                      </a:moveTo>
                      <a:cubicBezTo>
                        <a:pt x="6972" y="154187"/>
                        <a:pt x="7639" y="154187"/>
                        <a:pt x="7924" y="154187"/>
                      </a:cubicBezTo>
                      <a:cubicBezTo>
                        <a:pt x="38881" y="151997"/>
                        <a:pt x="57073" y="143424"/>
                        <a:pt x="57835" y="143043"/>
                      </a:cubicBezTo>
                      <a:cubicBezTo>
                        <a:pt x="61455" y="141233"/>
                        <a:pt x="62979" y="136947"/>
                        <a:pt x="61360" y="133232"/>
                      </a:cubicBezTo>
                      <a:lnTo>
                        <a:pt x="44024" y="95037"/>
                      </a:lnTo>
                      <a:lnTo>
                        <a:pt x="56026" y="8455"/>
                      </a:lnTo>
                      <a:cubicBezTo>
                        <a:pt x="56597" y="4359"/>
                        <a:pt x="53740" y="644"/>
                        <a:pt x="49644" y="73"/>
                      </a:cubicBezTo>
                      <a:cubicBezTo>
                        <a:pt x="45548" y="-499"/>
                        <a:pt x="41833" y="2359"/>
                        <a:pt x="41262" y="6455"/>
                      </a:cubicBezTo>
                      <a:lnTo>
                        <a:pt x="28879" y="95132"/>
                      </a:lnTo>
                      <a:cubicBezTo>
                        <a:pt x="28689" y="96561"/>
                        <a:pt x="28879" y="97990"/>
                        <a:pt x="29451" y="99228"/>
                      </a:cubicBezTo>
                      <a:lnTo>
                        <a:pt x="44500" y="132185"/>
                      </a:lnTo>
                      <a:cubicBezTo>
                        <a:pt x="37166" y="134661"/>
                        <a:pt x="24307" y="138090"/>
                        <a:pt x="6877" y="139328"/>
                      </a:cubicBezTo>
                      <a:cubicBezTo>
                        <a:pt x="2781" y="139614"/>
                        <a:pt x="-267" y="143138"/>
                        <a:pt x="19" y="147234"/>
                      </a:cubicBezTo>
                      <a:cubicBezTo>
                        <a:pt x="304" y="151044"/>
                        <a:pt x="3352" y="153901"/>
                        <a:pt x="6972" y="154187"/>
                      </a:cubicBezTo>
                      <a:close/>
                    </a:path>
                  </a:pathLst>
                </a:custGeom>
                <a:solidFill>
                  <a:srgbClr val="634D2F"/>
                </a:solidFill>
                <a:ln w="9525" cap="flat">
                  <a:noFill/>
                  <a:prstDash val="solid"/>
                  <a:miter/>
                </a:ln>
              </p:spPr>
              <p:txBody>
                <a:bodyPr rtlCol="0" anchor="ctr"/>
                <a:lstStyle/>
                <a:p>
                  <a:endParaRPr lang="en-IN"/>
                </a:p>
              </p:txBody>
            </p:sp>
            <p:sp>
              <p:nvSpPr>
                <p:cNvPr id="192" name="Freeform: Shape 898">
                  <a:extLst>
                    <a:ext uri="{FF2B5EF4-FFF2-40B4-BE49-F238E27FC236}">
                      <a16:creationId xmlns="" xmlns:a16="http://schemas.microsoft.com/office/drawing/2014/main" id="{93F9B36A-C30C-C94A-3990-24A856878276}"/>
                    </a:ext>
                  </a:extLst>
                </p:cNvPr>
                <p:cNvSpPr/>
                <p:nvPr/>
              </p:nvSpPr>
              <p:spPr>
                <a:xfrm>
                  <a:off x="3054565" y="1722008"/>
                  <a:ext cx="531687" cy="381178"/>
                </a:xfrm>
                <a:custGeom>
                  <a:avLst/>
                  <a:gdLst>
                    <a:gd name="connsiteX0" fmla="*/ 157 w 531687"/>
                    <a:gd name="connsiteY0" fmla="*/ 244114 h 381178"/>
                    <a:gd name="connsiteX1" fmla="*/ 62 w 531687"/>
                    <a:gd name="connsiteY1" fmla="*/ 252115 h 381178"/>
                    <a:gd name="connsiteX2" fmla="*/ 24541 w 531687"/>
                    <a:gd name="connsiteY2" fmla="*/ 345841 h 381178"/>
                    <a:gd name="connsiteX3" fmla="*/ 69309 w 531687"/>
                    <a:gd name="connsiteY3" fmla="*/ 358319 h 381178"/>
                    <a:gd name="connsiteX4" fmla="*/ 115410 w 531687"/>
                    <a:gd name="connsiteY4" fmla="*/ 214396 h 381178"/>
                    <a:gd name="connsiteX5" fmla="*/ 121315 w 531687"/>
                    <a:gd name="connsiteY5" fmla="*/ 192869 h 381178"/>
                    <a:gd name="connsiteX6" fmla="*/ 413352 w 531687"/>
                    <a:gd name="connsiteY6" fmla="*/ 136672 h 381178"/>
                    <a:gd name="connsiteX7" fmla="*/ 515650 w 531687"/>
                    <a:gd name="connsiteY7" fmla="*/ 299645 h 381178"/>
                    <a:gd name="connsiteX8" fmla="*/ 504792 w 531687"/>
                    <a:gd name="connsiteY8" fmla="*/ 381179 h 381178"/>
                    <a:gd name="connsiteX9" fmla="*/ 509745 w 531687"/>
                    <a:gd name="connsiteY9" fmla="*/ 162770 h 381178"/>
                    <a:gd name="connsiteX10" fmla="*/ 114743 w 531687"/>
                    <a:gd name="connsiteY10" fmla="*/ 43422 h 381178"/>
                    <a:gd name="connsiteX11" fmla="*/ 157 w 531687"/>
                    <a:gd name="connsiteY11" fmla="*/ 244114 h 38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687" h="381178">
                      <a:moveTo>
                        <a:pt x="157" y="244114"/>
                      </a:moveTo>
                      <a:cubicBezTo>
                        <a:pt x="-128" y="249162"/>
                        <a:pt x="62" y="252115"/>
                        <a:pt x="62" y="252115"/>
                      </a:cubicBezTo>
                      <a:cubicBezTo>
                        <a:pt x="62" y="252115"/>
                        <a:pt x="29590" y="275165"/>
                        <a:pt x="24541" y="345841"/>
                      </a:cubicBezTo>
                      <a:lnTo>
                        <a:pt x="69309" y="358319"/>
                      </a:lnTo>
                      <a:cubicBezTo>
                        <a:pt x="69309" y="358319"/>
                        <a:pt x="103789" y="309170"/>
                        <a:pt x="115410" y="214396"/>
                      </a:cubicBezTo>
                      <a:cubicBezTo>
                        <a:pt x="116363" y="206776"/>
                        <a:pt x="118363" y="199632"/>
                        <a:pt x="121315" y="192869"/>
                      </a:cubicBezTo>
                      <a:cubicBezTo>
                        <a:pt x="156082" y="114098"/>
                        <a:pt x="321055" y="86094"/>
                        <a:pt x="413352" y="136672"/>
                      </a:cubicBezTo>
                      <a:cubicBezTo>
                        <a:pt x="513460" y="191631"/>
                        <a:pt x="515650" y="299645"/>
                        <a:pt x="515650" y="299645"/>
                      </a:cubicBezTo>
                      <a:cubicBezTo>
                        <a:pt x="515650" y="299645"/>
                        <a:pt x="515841" y="339078"/>
                        <a:pt x="504792" y="381179"/>
                      </a:cubicBezTo>
                      <a:cubicBezTo>
                        <a:pt x="522985" y="340316"/>
                        <a:pt x="552322" y="263164"/>
                        <a:pt x="509745" y="162770"/>
                      </a:cubicBezTo>
                      <a:cubicBezTo>
                        <a:pt x="446118" y="12371"/>
                        <a:pt x="236377" y="-48589"/>
                        <a:pt x="114743" y="43422"/>
                      </a:cubicBezTo>
                      <a:cubicBezTo>
                        <a:pt x="12159" y="120956"/>
                        <a:pt x="1015" y="216110"/>
                        <a:pt x="157" y="244114"/>
                      </a:cubicBezTo>
                      <a:close/>
                    </a:path>
                  </a:pathLst>
                </a:custGeom>
                <a:solidFill>
                  <a:srgbClr val="634D2F"/>
                </a:solidFill>
                <a:ln w="9525" cap="flat">
                  <a:noFill/>
                  <a:prstDash val="solid"/>
                  <a:miter/>
                </a:ln>
              </p:spPr>
              <p:txBody>
                <a:bodyPr rtlCol="0" anchor="ctr"/>
                <a:lstStyle/>
                <a:p>
                  <a:endParaRPr lang="en-IN"/>
                </a:p>
              </p:txBody>
            </p:sp>
            <p:sp>
              <p:nvSpPr>
                <p:cNvPr id="193" name="Freeform: Shape 899">
                  <a:extLst>
                    <a:ext uri="{FF2B5EF4-FFF2-40B4-BE49-F238E27FC236}">
                      <a16:creationId xmlns="" xmlns:a16="http://schemas.microsoft.com/office/drawing/2014/main" id="{380BD37C-2A07-130F-A2EC-A7BA96B5B2B9}"/>
                    </a:ext>
                  </a:extLst>
                </p:cNvPr>
                <p:cNvSpPr/>
                <p:nvPr/>
              </p:nvSpPr>
              <p:spPr>
                <a:xfrm>
                  <a:off x="2986144" y="1914878"/>
                  <a:ext cx="189736" cy="165449"/>
                </a:xfrm>
                <a:custGeom>
                  <a:avLst/>
                  <a:gdLst>
                    <a:gd name="connsiteX0" fmla="*/ 5618 w 189736"/>
                    <a:gd name="connsiteY0" fmla="*/ 36671 h 165449"/>
                    <a:gd name="connsiteX1" fmla="*/ 68483 w 189736"/>
                    <a:gd name="connsiteY1" fmla="*/ 59246 h 165449"/>
                    <a:gd name="connsiteX2" fmla="*/ 92962 w 189736"/>
                    <a:gd name="connsiteY2" fmla="*/ 152972 h 165449"/>
                    <a:gd name="connsiteX3" fmla="*/ 137730 w 189736"/>
                    <a:gd name="connsiteY3" fmla="*/ 165449 h 165449"/>
                    <a:gd name="connsiteX4" fmla="*/ 183831 w 189736"/>
                    <a:gd name="connsiteY4" fmla="*/ 21527 h 165449"/>
                    <a:gd name="connsiteX5" fmla="*/ 189736 w 189736"/>
                    <a:gd name="connsiteY5" fmla="*/ 0 h 165449"/>
                    <a:gd name="connsiteX6" fmla="*/ 56196 w 189736"/>
                    <a:gd name="connsiteY6" fmla="*/ 8287 h 165449"/>
                    <a:gd name="connsiteX7" fmla="*/ 5713 w 189736"/>
                    <a:gd name="connsiteY7" fmla="*/ 36576 h 165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9736" h="165449">
                      <a:moveTo>
                        <a:pt x="5618" y="36671"/>
                      </a:moveTo>
                      <a:cubicBezTo>
                        <a:pt x="-23243" y="79820"/>
                        <a:pt x="68483" y="59246"/>
                        <a:pt x="68483" y="59246"/>
                      </a:cubicBezTo>
                      <a:cubicBezTo>
                        <a:pt x="68483" y="59246"/>
                        <a:pt x="98011" y="82296"/>
                        <a:pt x="92962" y="152972"/>
                      </a:cubicBezTo>
                      <a:lnTo>
                        <a:pt x="137730" y="165449"/>
                      </a:lnTo>
                      <a:cubicBezTo>
                        <a:pt x="137730" y="165449"/>
                        <a:pt x="172210" y="116300"/>
                        <a:pt x="183831" y="21527"/>
                      </a:cubicBezTo>
                      <a:cubicBezTo>
                        <a:pt x="184783" y="13906"/>
                        <a:pt x="186784" y="6763"/>
                        <a:pt x="189736" y="0"/>
                      </a:cubicBezTo>
                      <a:lnTo>
                        <a:pt x="56196" y="8287"/>
                      </a:lnTo>
                      <a:cubicBezTo>
                        <a:pt x="35908" y="9525"/>
                        <a:pt x="16953" y="19717"/>
                        <a:pt x="5713" y="36576"/>
                      </a:cubicBezTo>
                      <a:close/>
                    </a:path>
                  </a:pathLst>
                </a:custGeom>
                <a:solidFill>
                  <a:srgbClr val="634D2F"/>
                </a:solidFill>
                <a:ln w="9525" cap="flat">
                  <a:noFill/>
                  <a:prstDash val="solid"/>
                  <a:miter/>
                </a:ln>
              </p:spPr>
              <p:txBody>
                <a:bodyPr rtlCol="0" anchor="ctr"/>
                <a:lstStyle/>
                <a:p>
                  <a:endParaRPr lang="en-IN" dirty="0"/>
                </a:p>
              </p:txBody>
            </p:sp>
            <p:sp>
              <p:nvSpPr>
                <p:cNvPr id="194" name="Freeform: Shape 900">
                  <a:extLst>
                    <a:ext uri="{FF2B5EF4-FFF2-40B4-BE49-F238E27FC236}">
                      <a16:creationId xmlns="" xmlns:a16="http://schemas.microsoft.com/office/drawing/2014/main" id="{D5E7D0D1-D223-D891-0F95-66A6BECDF68A}"/>
                    </a:ext>
                  </a:extLst>
                </p:cNvPr>
                <p:cNvSpPr/>
                <p:nvPr/>
              </p:nvSpPr>
              <p:spPr>
                <a:xfrm>
                  <a:off x="3261511" y="1815386"/>
                  <a:ext cx="306800" cy="182550"/>
                </a:xfrm>
                <a:custGeom>
                  <a:avLst/>
                  <a:gdLst>
                    <a:gd name="connsiteX0" fmla="*/ 0 w 306800"/>
                    <a:gd name="connsiteY0" fmla="*/ 33008 h 182550"/>
                    <a:gd name="connsiteX1" fmla="*/ 115062 w 306800"/>
                    <a:gd name="connsiteY1" fmla="*/ 53963 h 182550"/>
                    <a:gd name="connsiteX2" fmla="*/ 240697 w 306800"/>
                    <a:gd name="connsiteY2" fmla="*/ 99778 h 182550"/>
                    <a:gd name="connsiteX3" fmla="*/ 306800 w 306800"/>
                    <a:gd name="connsiteY3" fmla="*/ 182550 h 182550"/>
                    <a:gd name="connsiteX4" fmla="*/ 172498 w 306800"/>
                    <a:gd name="connsiteY4" fmla="*/ 8338 h 182550"/>
                    <a:gd name="connsiteX5" fmla="*/ 0 w 306800"/>
                    <a:gd name="connsiteY5" fmla="*/ 33008 h 18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00" h="182550">
                      <a:moveTo>
                        <a:pt x="0" y="33008"/>
                      </a:moveTo>
                      <a:cubicBezTo>
                        <a:pt x="0" y="33008"/>
                        <a:pt x="83725" y="28150"/>
                        <a:pt x="115062" y="53963"/>
                      </a:cubicBezTo>
                      <a:cubicBezTo>
                        <a:pt x="146304" y="79775"/>
                        <a:pt x="192310" y="115208"/>
                        <a:pt x="240697" y="99778"/>
                      </a:cubicBezTo>
                      <a:cubicBezTo>
                        <a:pt x="289084" y="84347"/>
                        <a:pt x="306800" y="182550"/>
                        <a:pt x="306800" y="182550"/>
                      </a:cubicBezTo>
                      <a:cubicBezTo>
                        <a:pt x="306800" y="182550"/>
                        <a:pt x="305562" y="17387"/>
                        <a:pt x="172498" y="8338"/>
                      </a:cubicBezTo>
                      <a:cubicBezTo>
                        <a:pt x="39433" y="-711"/>
                        <a:pt x="43720" y="-12236"/>
                        <a:pt x="0" y="33008"/>
                      </a:cubicBezTo>
                      <a:close/>
                    </a:path>
                  </a:pathLst>
                </a:custGeom>
                <a:solidFill>
                  <a:srgbClr val="634D2F"/>
                </a:solidFill>
                <a:ln w="9525" cap="flat">
                  <a:noFill/>
                  <a:prstDash val="solid"/>
                  <a:miter/>
                </a:ln>
              </p:spPr>
              <p:txBody>
                <a:bodyPr rtlCol="0" anchor="ctr"/>
                <a:lstStyle/>
                <a:p>
                  <a:endParaRPr lang="en-IN" dirty="0"/>
                </a:p>
              </p:txBody>
            </p:sp>
            <p:sp>
              <p:nvSpPr>
                <p:cNvPr id="195" name="Freeform: Shape 901">
                  <a:extLst>
                    <a:ext uri="{FF2B5EF4-FFF2-40B4-BE49-F238E27FC236}">
                      <a16:creationId xmlns="" xmlns:a16="http://schemas.microsoft.com/office/drawing/2014/main" id="{1EFA40E4-8823-94D3-CE62-8CE210DBB452}"/>
                    </a:ext>
                  </a:extLst>
                </p:cNvPr>
                <p:cNvSpPr/>
                <p:nvPr/>
              </p:nvSpPr>
              <p:spPr>
                <a:xfrm>
                  <a:off x="2913944" y="1952867"/>
                  <a:ext cx="170972" cy="279955"/>
                </a:xfrm>
                <a:custGeom>
                  <a:avLst/>
                  <a:gdLst>
                    <a:gd name="connsiteX0" fmla="*/ 170973 w 170972"/>
                    <a:gd name="connsiteY0" fmla="*/ 71358 h 279955"/>
                    <a:gd name="connsiteX1" fmla="*/ 70293 w 170972"/>
                    <a:gd name="connsiteY1" fmla="*/ 1064 h 279955"/>
                    <a:gd name="connsiteX2" fmla="*/ 100488 w 170972"/>
                    <a:gd name="connsiteY2" fmla="*/ 279956 h 279955"/>
                    <a:gd name="connsiteX3" fmla="*/ 170973 w 170972"/>
                    <a:gd name="connsiteY3" fmla="*/ 71358 h 279955"/>
                  </a:gdLst>
                  <a:ahLst/>
                  <a:cxnLst>
                    <a:cxn ang="0">
                      <a:pos x="connsiteX0" y="connsiteY0"/>
                    </a:cxn>
                    <a:cxn ang="0">
                      <a:pos x="connsiteX1" y="connsiteY1"/>
                    </a:cxn>
                    <a:cxn ang="0">
                      <a:pos x="connsiteX2" y="connsiteY2"/>
                    </a:cxn>
                    <a:cxn ang="0">
                      <a:pos x="connsiteX3" y="connsiteY3"/>
                    </a:cxn>
                  </a:cxnLst>
                  <a:rect l="l" t="t" r="r" b="b"/>
                  <a:pathLst>
                    <a:path w="170972" h="279955">
                      <a:moveTo>
                        <a:pt x="170973" y="71358"/>
                      </a:moveTo>
                      <a:cubicBezTo>
                        <a:pt x="170973" y="71358"/>
                        <a:pt x="150303" y="-10176"/>
                        <a:pt x="70293" y="1064"/>
                      </a:cubicBezTo>
                      <a:cubicBezTo>
                        <a:pt x="-9621" y="12208"/>
                        <a:pt x="-47245" y="268145"/>
                        <a:pt x="100488" y="279956"/>
                      </a:cubicBezTo>
                      <a:lnTo>
                        <a:pt x="170973" y="71358"/>
                      </a:lnTo>
                      <a:close/>
                    </a:path>
                  </a:pathLst>
                </a:custGeom>
                <a:solidFill>
                  <a:srgbClr val="F89561"/>
                </a:solidFill>
                <a:ln w="9525" cap="flat">
                  <a:noFill/>
                  <a:prstDash val="solid"/>
                  <a:miter/>
                </a:ln>
              </p:spPr>
              <p:txBody>
                <a:bodyPr rtlCol="0" anchor="ctr"/>
                <a:lstStyle/>
                <a:p>
                  <a:endParaRPr lang="en-IN"/>
                </a:p>
              </p:txBody>
            </p:sp>
            <p:sp>
              <p:nvSpPr>
                <p:cNvPr id="196" name="Freeform: Shape 902">
                  <a:extLst>
                    <a:ext uri="{FF2B5EF4-FFF2-40B4-BE49-F238E27FC236}">
                      <a16:creationId xmlns="" xmlns:a16="http://schemas.microsoft.com/office/drawing/2014/main" id="{9573F8A1-2FC1-5F93-E228-60B599BA1AA9}"/>
                    </a:ext>
                  </a:extLst>
                </p:cNvPr>
                <p:cNvSpPr/>
                <p:nvPr/>
              </p:nvSpPr>
              <p:spPr>
                <a:xfrm>
                  <a:off x="2992135" y="2198988"/>
                  <a:ext cx="72227" cy="41670"/>
                </a:xfrm>
                <a:custGeom>
                  <a:avLst/>
                  <a:gdLst>
                    <a:gd name="connsiteX0" fmla="*/ 7057 w 72227"/>
                    <a:gd name="connsiteY0" fmla="*/ 41549 h 41670"/>
                    <a:gd name="connsiteX1" fmla="*/ 70874 w 72227"/>
                    <a:gd name="connsiteY1" fmla="*/ 11736 h 41670"/>
                    <a:gd name="connsiteX2" fmla="*/ 69064 w 72227"/>
                    <a:gd name="connsiteY2" fmla="*/ 1354 h 41670"/>
                    <a:gd name="connsiteX3" fmla="*/ 58682 w 72227"/>
                    <a:gd name="connsiteY3" fmla="*/ 3164 h 41670"/>
                    <a:gd name="connsiteX4" fmla="*/ 7819 w 72227"/>
                    <a:gd name="connsiteY4" fmla="*/ 26690 h 41670"/>
                    <a:gd name="connsiteX5" fmla="*/ 8 w 72227"/>
                    <a:gd name="connsiteY5" fmla="*/ 33739 h 41670"/>
                    <a:gd name="connsiteX6" fmla="*/ 7057 w 72227"/>
                    <a:gd name="connsiteY6" fmla="*/ 41549 h 4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227" h="41670">
                      <a:moveTo>
                        <a:pt x="7057" y="41549"/>
                      </a:moveTo>
                      <a:cubicBezTo>
                        <a:pt x="47824" y="43835"/>
                        <a:pt x="69922" y="13070"/>
                        <a:pt x="70874" y="11736"/>
                      </a:cubicBezTo>
                      <a:cubicBezTo>
                        <a:pt x="73256" y="8402"/>
                        <a:pt x="72398" y="3735"/>
                        <a:pt x="69064" y="1354"/>
                      </a:cubicBezTo>
                      <a:cubicBezTo>
                        <a:pt x="65731" y="-1027"/>
                        <a:pt x="61063" y="-170"/>
                        <a:pt x="58682" y="3164"/>
                      </a:cubicBezTo>
                      <a:cubicBezTo>
                        <a:pt x="57920" y="4306"/>
                        <a:pt x="40108" y="28500"/>
                        <a:pt x="7819" y="26690"/>
                      </a:cubicBezTo>
                      <a:cubicBezTo>
                        <a:pt x="3723" y="26500"/>
                        <a:pt x="199" y="29643"/>
                        <a:pt x="8" y="33739"/>
                      </a:cubicBezTo>
                      <a:cubicBezTo>
                        <a:pt x="-182" y="37835"/>
                        <a:pt x="2961" y="41359"/>
                        <a:pt x="7057" y="41549"/>
                      </a:cubicBezTo>
                      <a:close/>
                    </a:path>
                  </a:pathLst>
                </a:custGeom>
                <a:solidFill>
                  <a:srgbClr val="24262A"/>
                </a:solidFill>
                <a:ln w="9525" cap="flat">
                  <a:noFill/>
                  <a:prstDash val="solid"/>
                  <a:miter/>
                </a:ln>
              </p:spPr>
              <p:txBody>
                <a:bodyPr rtlCol="0" anchor="ctr"/>
                <a:lstStyle/>
                <a:p>
                  <a:endParaRPr lang="en-IN"/>
                </a:p>
              </p:txBody>
            </p:sp>
            <p:grpSp>
              <p:nvGrpSpPr>
                <p:cNvPr id="197" name="Graphic 2">
                  <a:extLst>
                    <a:ext uri="{FF2B5EF4-FFF2-40B4-BE49-F238E27FC236}">
                      <a16:creationId xmlns="" xmlns:a16="http://schemas.microsoft.com/office/drawing/2014/main" id="{481175EF-53BA-A51A-1416-8053B7BFF777}"/>
                    </a:ext>
                  </a:extLst>
                </p:cNvPr>
                <p:cNvGrpSpPr/>
                <p:nvPr/>
              </p:nvGrpSpPr>
              <p:grpSpPr>
                <a:xfrm>
                  <a:off x="2953202" y="2019573"/>
                  <a:ext cx="69803" cy="118475"/>
                  <a:chOff x="2953202" y="2019573"/>
                  <a:chExt cx="69803" cy="118475"/>
                </a:xfrm>
                <a:solidFill>
                  <a:srgbClr val="24262A"/>
                </a:solidFill>
              </p:grpSpPr>
              <p:sp>
                <p:nvSpPr>
                  <p:cNvPr id="198" name="Freeform: Shape 904">
                    <a:extLst>
                      <a:ext uri="{FF2B5EF4-FFF2-40B4-BE49-F238E27FC236}">
                        <a16:creationId xmlns="" xmlns:a16="http://schemas.microsoft.com/office/drawing/2014/main" id="{1FBD5D80-ECC9-857C-8E27-42858D437114}"/>
                      </a:ext>
                    </a:extLst>
                  </p:cNvPr>
                  <p:cNvSpPr/>
                  <p:nvPr/>
                </p:nvSpPr>
                <p:spPr>
                  <a:xfrm>
                    <a:off x="2953202" y="2019573"/>
                    <a:ext cx="69803" cy="118475"/>
                  </a:xfrm>
                  <a:custGeom>
                    <a:avLst/>
                    <a:gdLst>
                      <a:gd name="connsiteX0" fmla="*/ 61135 w 69803"/>
                      <a:gd name="connsiteY0" fmla="*/ 118285 h 118475"/>
                      <a:gd name="connsiteX1" fmla="*/ 62659 w 69803"/>
                      <a:gd name="connsiteY1" fmla="*/ 118475 h 118475"/>
                      <a:gd name="connsiteX2" fmla="*/ 69802 w 69803"/>
                      <a:gd name="connsiteY2" fmla="*/ 111712 h 118475"/>
                      <a:gd name="connsiteX3" fmla="*/ 10081 w 69803"/>
                      <a:gd name="connsiteY3" fmla="*/ 746 h 118475"/>
                      <a:gd name="connsiteX4" fmla="*/ 746 w 69803"/>
                      <a:gd name="connsiteY4" fmla="*/ 3794 h 118475"/>
                      <a:gd name="connsiteX5" fmla="*/ 3794 w 69803"/>
                      <a:gd name="connsiteY5" fmla="*/ 13129 h 118475"/>
                      <a:gd name="connsiteX6" fmla="*/ 55896 w 69803"/>
                      <a:gd name="connsiteY6" fmla="*/ 111427 h 118475"/>
                      <a:gd name="connsiteX7" fmla="*/ 61230 w 69803"/>
                      <a:gd name="connsiteY7" fmla="*/ 118285 h 118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803" h="118475">
                        <a:moveTo>
                          <a:pt x="61135" y="118285"/>
                        </a:moveTo>
                        <a:cubicBezTo>
                          <a:pt x="61135" y="118285"/>
                          <a:pt x="62087" y="118475"/>
                          <a:pt x="62659" y="118475"/>
                        </a:cubicBezTo>
                        <a:cubicBezTo>
                          <a:pt x="66469" y="118475"/>
                          <a:pt x="69707" y="115522"/>
                          <a:pt x="69802" y="111712"/>
                        </a:cubicBezTo>
                        <a:cubicBezTo>
                          <a:pt x="69802" y="108474"/>
                          <a:pt x="70945" y="31417"/>
                          <a:pt x="10081" y="746"/>
                        </a:cubicBezTo>
                        <a:cubicBezTo>
                          <a:pt x="6652" y="-968"/>
                          <a:pt x="2461" y="365"/>
                          <a:pt x="746" y="3794"/>
                        </a:cubicBezTo>
                        <a:cubicBezTo>
                          <a:pt x="-968" y="7223"/>
                          <a:pt x="365" y="11414"/>
                          <a:pt x="3794" y="13129"/>
                        </a:cubicBezTo>
                        <a:cubicBezTo>
                          <a:pt x="56944" y="39894"/>
                          <a:pt x="55896" y="110665"/>
                          <a:pt x="55896" y="111427"/>
                        </a:cubicBezTo>
                        <a:cubicBezTo>
                          <a:pt x="55896" y="114760"/>
                          <a:pt x="58087" y="117618"/>
                          <a:pt x="61230" y="118285"/>
                        </a:cubicBezTo>
                        <a:close/>
                      </a:path>
                    </a:pathLst>
                  </a:custGeom>
                  <a:solidFill>
                    <a:srgbClr val="24262A"/>
                  </a:solidFill>
                  <a:ln w="9525" cap="flat">
                    <a:noFill/>
                    <a:prstDash val="solid"/>
                    <a:miter/>
                  </a:ln>
                </p:spPr>
                <p:txBody>
                  <a:bodyPr rtlCol="0" anchor="ctr"/>
                  <a:lstStyle/>
                  <a:p>
                    <a:endParaRPr lang="en-IN"/>
                  </a:p>
                </p:txBody>
              </p:sp>
              <p:sp>
                <p:nvSpPr>
                  <p:cNvPr id="199" name="Freeform: Shape 905">
                    <a:extLst>
                      <a:ext uri="{FF2B5EF4-FFF2-40B4-BE49-F238E27FC236}">
                        <a16:creationId xmlns="" xmlns:a16="http://schemas.microsoft.com/office/drawing/2014/main" id="{8D1CBFF5-D191-C8F7-4C89-30348A27F9E6}"/>
                      </a:ext>
                    </a:extLst>
                  </p:cNvPr>
                  <p:cNvSpPr/>
                  <p:nvPr/>
                </p:nvSpPr>
                <p:spPr>
                  <a:xfrm>
                    <a:off x="2956718" y="2063962"/>
                    <a:ext cx="50838" cy="33312"/>
                  </a:xfrm>
                  <a:custGeom>
                    <a:avLst/>
                    <a:gdLst>
                      <a:gd name="connsiteX0" fmla="*/ 5232 w 50838"/>
                      <a:gd name="connsiteY0" fmla="*/ 33129 h 33312"/>
                      <a:gd name="connsiteX1" fmla="*/ 10375 w 50838"/>
                      <a:gd name="connsiteY1" fmla="*/ 32367 h 33312"/>
                      <a:gd name="connsiteX2" fmla="*/ 46856 w 50838"/>
                      <a:gd name="connsiteY2" fmla="*/ 13222 h 33312"/>
                      <a:gd name="connsiteX3" fmla="*/ 50190 w 50838"/>
                      <a:gd name="connsiteY3" fmla="*/ 3982 h 33312"/>
                      <a:gd name="connsiteX4" fmla="*/ 40950 w 50838"/>
                      <a:gd name="connsiteY4" fmla="*/ 649 h 33312"/>
                      <a:gd name="connsiteX5" fmla="*/ 3422 w 50838"/>
                      <a:gd name="connsiteY5" fmla="*/ 20365 h 33312"/>
                      <a:gd name="connsiteX6" fmla="*/ 945 w 50838"/>
                      <a:gd name="connsiteY6" fmla="*/ 29890 h 33312"/>
                      <a:gd name="connsiteX7" fmla="*/ 5327 w 50838"/>
                      <a:gd name="connsiteY7" fmla="*/ 33129 h 33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838" h="33312">
                        <a:moveTo>
                          <a:pt x="5232" y="33129"/>
                        </a:moveTo>
                        <a:cubicBezTo>
                          <a:pt x="6946" y="33510"/>
                          <a:pt x="8756" y="33319"/>
                          <a:pt x="10375" y="32367"/>
                        </a:cubicBezTo>
                        <a:cubicBezTo>
                          <a:pt x="10566" y="32272"/>
                          <a:pt x="27520" y="22366"/>
                          <a:pt x="46856" y="13222"/>
                        </a:cubicBezTo>
                        <a:cubicBezTo>
                          <a:pt x="50285" y="11602"/>
                          <a:pt x="51809" y="7411"/>
                          <a:pt x="50190" y="3982"/>
                        </a:cubicBezTo>
                        <a:cubicBezTo>
                          <a:pt x="48570" y="553"/>
                          <a:pt x="44380" y="-971"/>
                          <a:pt x="40950" y="649"/>
                        </a:cubicBezTo>
                        <a:cubicBezTo>
                          <a:pt x="21043" y="10078"/>
                          <a:pt x="4089" y="19984"/>
                          <a:pt x="3422" y="20365"/>
                        </a:cubicBezTo>
                        <a:cubicBezTo>
                          <a:pt x="88" y="22270"/>
                          <a:pt x="-960" y="26557"/>
                          <a:pt x="945" y="29890"/>
                        </a:cubicBezTo>
                        <a:cubicBezTo>
                          <a:pt x="1898" y="31605"/>
                          <a:pt x="3517" y="32653"/>
                          <a:pt x="5327" y="33129"/>
                        </a:cubicBezTo>
                        <a:close/>
                      </a:path>
                    </a:pathLst>
                  </a:custGeom>
                  <a:solidFill>
                    <a:srgbClr val="24262A"/>
                  </a:solidFill>
                  <a:ln w="9525" cap="flat">
                    <a:noFill/>
                    <a:prstDash val="solid"/>
                    <a:miter/>
                  </a:ln>
                </p:spPr>
                <p:txBody>
                  <a:bodyPr rtlCol="0" anchor="ctr"/>
                  <a:lstStyle/>
                  <a:p>
                    <a:endParaRPr lang="en-IN"/>
                  </a:p>
                </p:txBody>
              </p:sp>
            </p:grpSp>
          </p:grpSp>
          <p:sp>
            <p:nvSpPr>
              <p:cNvPr id="181" name="Freeform: Shape 55">
                <a:extLst>
                  <a:ext uri="{FF2B5EF4-FFF2-40B4-BE49-F238E27FC236}">
                    <a16:creationId xmlns="" xmlns:a16="http://schemas.microsoft.com/office/drawing/2014/main" id="{12DB14EF-43AD-F64E-F931-F4B15B3B64E4}"/>
                  </a:ext>
                </a:extLst>
              </p:cNvPr>
              <p:cNvSpPr/>
              <p:nvPr/>
            </p:nvSpPr>
            <p:spPr>
              <a:xfrm>
                <a:off x="2783388" y="1618059"/>
                <a:ext cx="674432" cy="1057749"/>
              </a:xfrm>
              <a:custGeom>
                <a:avLst/>
                <a:gdLst>
                  <a:gd name="connsiteX0" fmla="*/ 674433 w 674432"/>
                  <a:gd name="connsiteY0" fmla="*/ 70696 h 1057749"/>
                  <a:gd name="connsiteX1" fmla="*/ 431069 w 674432"/>
                  <a:gd name="connsiteY1" fmla="*/ 95365 h 1057749"/>
                  <a:gd name="connsiteX2" fmla="*/ 333819 w 674432"/>
                  <a:gd name="connsiteY2" fmla="*/ 474556 h 1057749"/>
                  <a:gd name="connsiteX3" fmla="*/ 288575 w 674432"/>
                  <a:gd name="connsiteY3" fmla="*/ 1057581 h 1057749"/>
                  <a:gd name="connsiteX4" fmla="*/ 23018 w 674432"/>
                  <a:gd name="connsiteY4" fmla="*/ 890989 h 1057749"/>
                  <a:gd name="connsiteX5" fmla="*/ 143319 w 674432"/>
                  <a:gd name="connsiteY5" fmla="*/ 52122 h 1057749"/>
                  <a:gd name="connsiteX6" fmla="*/ 674433 w 674432"/>
                  <a:gd name="connsiteY6" fmla="*/ 70791 h 105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432" h="1057749">
                    <a:moveTo>
                      <a:pt x="674433" y="70696"/>
                    </a:moveTo>
                    <a:cubicBezTo>
                      <a:pt x="674433" y="70696"/>
                      <a:pt x="499744" y="7640"/>
                      <a:pt x="431069" y="95365"/>
                    </a:cubicBezTo>
                    <a:cubicBezTo>
                      <a:pt x="362299" y="183091"/>
                      <a:pt x="341248" y="399118"/>
                      <a:pt x="333819" y="474556"/>
                    </a:cubicBezTo>
                    <a:cubicBezTo>
                      <a:pt x="297529" y="842697"/>
                      <a:pt x="122554" y="970903"/>
                      <a:pt x="288575" y="1057581"/>
                    </a:cubicBezTo>
                    <a:cubicBezTo>
                      <a:pt x="288575" y="1057581"/>
                      <a:pt x="114744" y="1069582"/>
                      <a:pt x="23018" y="890989"/>
                    </a:cubicBezTo>
                    <a:cubicBezTo>
                      <a:pt x="-68708" y="712395"/>
                      <a:pt x="143319" y="52122"/>
                      <a:pt x="143319" y="52122"/>
                    </a:cubicBezTo>
                    <a:cubicBezTo>
                      <a:pt x="143319" y="52122"/>
                      <a:pt x="370014" y="-76751"/>
                      <a:pt x="674433" y="70791"/>
                    </a:cubicBezTo>
                    <a:close/>
                  </a:path>
                </a:pathLst>
              </a:custGeom>
              <a:solidFill>
                <a:srgbClr val="FBB23B"/>
              </a:solidFill>
              <a:ln w="9525" cap="flat">
                <a:noFill/>
                <a:prstDash val="solid"/>
                <a:miter/>
              </a:ln>
            </p:spPr>
            <p:txBody>
              <a:bodyPr rtlCol="0" anchor="ctr"/>
              <a:lstStyle/>
              <a:p>
                <a:endParaRPr lang="en-IN"/>
              </a:p>
            </p:txBody>
          </p:sp>
        </p:grpSp>
        <p:grpSp>
          <p:nvGrpSpPr>
            <p:cNvPr id="129" name="Graphic 2">
              <a:extLst>
                <a:ext uri="{FF2B5EF4-FFF2-40B4-BE49-F238E27FC236}">
                  <a16:creationId xmlns="" xmlns:a16="http://schemas.microsoft.com/office/drawing/2014/main" id="{2D688BE1-F538-52D8-BEAD-33BCC265E476}"/>
                </a:ext>
              </a:extLst>
            </p:cNvPr>
            <p:cNvGrpSpPr/>
            <p:nvPr/>
          </p:nvGrpSpPr>
          <p:grpSpPr>
            <a:xfrm>
              <a:off x="2283198" y="3190726"/>
              <a:ext cx="3010587" cy="2566060"/>
              <a:chOff x="2283198" y="3190726"/>
              <a:chExt cx="3010587" cy="2566060"/>
            </a:xfrm>
          </p:grpSpPr>
          <p:grpSp>
            <p:nvGrpSpPr>
              <p:cNvPr id="139" name="Graphic 2">
                <a:extLst>
                  <a:ext uri="{FF2B5EF4-FFF2-40B4-BE49-F238E27FC236}">
                    <a16:creationId xmlns="" xmlns:a16="http://schemas.microsoft.com/office/drawing/2014/main" id="{1C5FE8D5-4CB7-5460-1A7D-2279E8C46D6E}"/>
                  </a:ext>
                </a:extLst>
              </p:cNvPr>
              <p:cNvGrpSpPr/>
              <p:nvPr/>
            </p:nvGrpSpPr>
            <p:grpSpPr>
              <a:xfrm>
                <a:off x="4353369" y="4997453"/>
                <a:ext cx="940416" cy="656273"/>
                <a:chOff x="4353369" y="4997453"/>
                <a:chExt cx="940416" cy="656273"/>
              </a:xfrm>
            </p:grpSpPr>
            <p:sp>
              <p:nvSpPr>
                <p:cNvPr id="162" name="Freeform: Shape 36">
                  <a:extLst>
                    <a:ext uri="{FF2B5EF4-FFF2-40B4-BE49-F238E27FC236}">
                      <a16:creationId xmlns="" xmlns:a16="http://schemas.microsoft.com/office/drawing/2014/main" id="{83A9AE29-2F58-4668-0F17-850D45117772}"/>
                    </a:ext>
                  </a:extLst>
                </p:cNvPr>
                <p:cNvSpPr/>
                <p:nvPr/>
              </p:nvSpPr>
              <p:spPr>
                <a:xfrm>
                  <a:off x="4377555" y="4997453"/>
                  <a:ext cx="292893" cy="270414"/>
                </a:xfrm>
                <a:custGeom>
                  <a:avLst/>
                  <a:gdLst>
                    <a:gd name="connsiteX0" fmla="*/ 0 w 292893"/>
                    <a:gd name="connsiteY0" fmla="*/ 38100 h 270414"/>
                    <a:gd name="connsiteX1" fmla="*/ 50006 w 292893"/>
                    <a:gd name="connsiteY1" fmla="*/ 269558 h 270414"/>
                    <a:gd name="connsiteX2" fmla="*/ 292894 w 292893"/>
                    <a:gd name="connsiteY2" fmla="*/ 270415 h 270414"/>
                    <a:gd name="connsiteX3" fmla="*/ 267271 w 292893"/>
                    <a:gd name="connsiteY3" fmla="*/ 0 h 270414"/>
                    <a:gd name="connsiteX4" fmla="*/ 0 w 292893"/>
                    <a:gd name="connsiteY4" fmla="*/ 38100 h 270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893" h="270414">
                      <a:moveTo>
                        <a:pt x="0" y="38100"/>
                      </a:moveTo>
                      <a:lnTo>
                        <a:pt x="50006" y="269558"/>
                      </a:lnTo>
                      <a:lnTo>
                        <a:pt x="292894" y="270415"/>
                      </a:lnTo>
                      <a:lnTo>
                        <a:pt x="267271" y="0"/>
                      </a:lnTo>
                      <a:lnTo>
                        <a:pt x="0" y="38100"/>
                      </a:lnTo>
                      <a:close/>
                    </a:path>
                  </a:pathLst>
                </a:custGeom>
                <a:solidFill>
                  <a:srgbClr val="F89561"/>
                </a:solidFill>
                <a:ln w="9525" cap="flat">
                  <a:noFill/>
                  <a:prstDash val="solid"/>
                  <a:miter/>
                </a:ln>
              </p:spPr>
              <p:txBody>
                <a:bodyPr rtlCol="0" anchor="ctr"/>
                <a:lstStyle/>
                <a:p>
                  <a:endParaRPr lang="en-IN"/>
                </a:p>
              </p:txBody>
            </p:sp>
            <p:grpSp>
              <p:nvGrpSpPr>
                <p:cNvPr id="163" name="Graphic 2">
                  <a:extLst>
                    <a:ext uri="{FF2B5EF4-FFF2-40B4-BE49-F238E27FC236}">
                      <a16:creationId xmlns="" xmlns:a16="http://schemas.microsoft.com/office/drawing/2014/main" id="{B0FB4F41-2732-5E76-95F1-FC00757F5403}"/>
                    </a:ext>
                  </a:extLst>
                </p:cNvPr>
                <p:cNvGrpSpPr/>
                <p:nvPr/>
              </p:nvGrpSpPr>
              <p:grpSpPr>
                <a:xfrm>
                  <a:off x="4353369" y="5200352"/>
                  <a:ext cx="940416" cy="453374"/>
                  <a:chOff x="4353369" y="5200352"/>
                  <a:chExt cx="940416" cy="453374"/>
                </a:xfrm>
              </p:grpSpPr>
              <p:sp>
                <p:nvSpPr>
                  <p:cNvPr id="164" name="Freeform: Shape 38">
                    <a:extLst>
                      <a:ext uri="{FF2B5EF4-FFF2-40B4-BE49-F238E27FC236}">
                        <a16:creationId xmlns="" xmlns:a16="http://schemas.microsoft.com/office/drawing/2014/main" id="{8ED3FB17-7D8F-1469-B51D-CB6B6260890A}"/>
                      </a:ext>
                    </a:extLst>
                  </p:cNvPr>
                  <p:cNvSpPr/>
                  <p:nvPr/>
                </p:nvSpPr>
                <p:spPr>
                  <a:xfrm>
                    <a:off x="4353369" y="5200352"/>
                    <a:ext cx="940321" cy="453373"/>
                  </a:xfrm>
                  <a:custGeom>
                    <a:avLst/>
                    <a:gdLst>
                      <a:gd name="connsiteX0" fmla="*/ 931251 w 940321"/>
                      <a:gd name="connsiteY0" fmla="*/ 453374 h 453373"/>
                      <a:gd name="connsiteX1" fmla="*/ 12661 w 940321"/>
                      <a:gd name="connsiteY1" fmla="*/ 449850 h 453373"/>
                      <a:gd name="connsiteX2" fmla="*/ 754 w 940321"/>
                      <a:gd name="connsiteY2" fmla="*/ 398796 h 453373"/>
                      <a:gd name="connsiteX3" fmla="*/ 32949 w 940321"/>
                      <a:gd name="connsiteY3" fmla="*/ 119046 h 453373"/>
                      <a:gd name="connsiteX4" fmla="*/ 36759 w 940321"/>
                      <a:gd name="connsiteY4" fmla="*/ 93710 h 453373"/>
                      <a:gd name="connsiteX5" fmla="*/ 39616 w 940321"/>
                      <a:gd name="connsiteY5" fmla="*/ 61801 h 453373"/>
                      <a:gd name="connsiteX6" fmla="*/ 78764 w 940321"/>
                      <a:gd name="connsiteY6" fmla="*/ 9128 h 453373"/>
                      <a:gd name="connsiteX7" fmla="*/ 355941 w 940321"/>
                      <a:gd name="connsiteY7" fmla="*/ 9414 h 453373"/>
                      <a:gd name="connsiteX8" fmla="*/ 455001 w 940321"/>
                      <a:gd name="connsiteY8" fmla="*/ 94376 h 453373"/>
                      <a:gd name="connsiteX9" fmla="*/ 756944 w 940321"/>
                      <a:gd name="connsiteY9" fmla="*/ 248586 h 453373"/>
                      <a:gd name="connsiteX10" fmla="*/ 938872 w 940321"/>
                      <a:gd name="connsiteY10" fmla="*/ 402415 h 453373"/>
                      <a:gd name="connsiteX11" fmla="*/ 931156 w 940321"/>
                      <a:gd name="connsiteY11" fmla="*/ 453374 h 453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0321" h="453373">
                        <a:moveTo>
                          <a:pt x="931251" y="453374"/>
                        </a:moveTo>
                        <a:lnTo>
                          <a:pt x="12661" y="449850"/>
                        </a:lnTo>
                        <a:cubicBezTo>
                          <a:pt x="5898" y="437372"/>
                          <a:pt x="2183" y="419751"/>
                          <a:pt x="754" y="398796"/>
                        </a:cubicBezTo>
                        <a:cubicBezTo>
                          <a:pt x="-4675" y="321072"/>
                          <a:pt x="20566" y="197151"/>
                          <a:pt x="32949" y="119046"/>
                        </a:cubicBezTo>
                        <a:cubicBezTo>
                          <a:pt x="34473" y="109902"/>
                          <a:pt x="35711" y="101425"/>
                          <a:pt x="36759" y="93710"/>
                        </a:cubicBezTo>
                        <a:cubicBezTo>
                          <a:pt x="38473" y="80660"/>
                          <a:pt x="39616" y="69802"/>
                          <a:pt x="39616" y="61801"/>
                        </a:cubicBezTo>
                        <a:cubicBezTo>
                          <a:pt x="39902" y="-2016"/>
                          <a:pt x="78764" y="9128"/>
                          <a:pt x="78764" y="9128"/>
                        </a:cubicBezTo>
                        <a:cubicBezTo>
                          <a:pt x="171347" y="100663"/>
                          <a:pt x="294696" y="-35640"/>
                          <a:pt x="355941" y="9414"/>
                        </a:cubicBezTo>
                        <a:cubicBezTo>
                          <a:pt x="355941" y="9414"/>
                          <a:pt x="382326" y="28464"/>
                          <a:pt x="455001" y="94376"/>
                        </a:cubicBezTo>
                        <a:cubicBezTo>
                          <a:pt x="527677" y="160290"/>
                          <a:pt x="651502" y="204009"/>
                          <a:pt x="756944" y="248586"/>
                        </a:cubicBezTo>
                        <a:cubicBezTo>
                          <a:pt x="893056" y="306117"/>
                          <a:pt x="931442" y="363172"/>
                          <a:pt x="938872" y="402415"/>
                        </a:cubicBezTo>
                        <a:cubicBezTo>
                          <a:pt x="944682" y="433467"/>
                          <a:pt x="931156" y="453374"/>
                          <a:pt x="931156" y="453374"/>
                        </a:cubicBezTo>
                        <a:close/>
                      </a:path>
                    </a:pathLst>
                  </a:custGeom>
                  <a:solidFill>
                    <a:srgbClr val="7B603B"/>
                  </a:solidFill>
                  <a:ln w="9525" cap="flat">
                    <a:noFill/>
                    <a:prstDash val="solid"/>
                    <a:miter/>
                  </a:ln>
                </p:spPr>
                <p:txBody>
                  <a:bodyPr rtlCol="0" anchor="ctr"/>
                  <a:lstStyle/>
                  <a:p>
                    <a:endParaRPr lang="en-IN"/>
                  </a:p>
                </p:txBody>
              </p:sp>
              <p:sp>
                <p:nvSpPr>
                  <p:cNvPr id="165" name="Freeform: Shape 39">
                    <a:extLst>
                      <a:ext uri="{FF2B5EF4-FFF2-40B4-BE49-F238E27FC236}">
                        <a16:creationId xmlns="" xmlns:a16="http://schemas.microsoft.com/office/drawing/2014/main" id="{0DA63E74-129C-A960-A29A-4F666791DE7F}"/>
                      </a:ext>
                    </a:extLst>
                  </p:cNvPr>
                  <p:cNvSpPr/>
                  <p:nvPr/>
                </p:nvSpPr>
                <p:spPr>
                  <a:xfrm>
                    <a:off x="4354123" y="5599148"/>
                    <a:ext cx="939662" cy="54578"/>
                  </a:xfrm>
                  <a:custGeom>
                    <a:avLst/>
                    <a:gdLst>
                      <a:gd name="connsiteX0" fmla="*/ 930497 w 939662"/>
                      <a:gd name="connsiteY0" fmla="*/ 54578 h 54578"/>
                      <a:gd name="connsiteX1" fmla="*/ 11906 w 939662"/>
                      <a:gd name="connsiteY1" fmla="*/ 51054 h 54578"/>
                      <a:gd name="connsiteX2" fmla="*/ 0 w 939662"/>
                      <a:gd name="connsiteY2" fmla="*/ 0 h 54578"/>
                      <a:gd name="connsiteX3" fmla="*/ 938212 w 939662"/>
                      <a:gd name="connsiteY3" fmla="*/ 3524 h 54578"/>
                      <a:gd name="connsiteX4" fmla="*/ 930497 w 939662"/>
                      <a:gd name="connsiteY4" fmla="*/ 54483 h 54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662" h="54578">
                        <a:moveTo>
                          <a:pt x="930497" y="54578"/>
                        </a:moveTo>
                        <a:lnTo>
                          <a:pt x="11906" y="51054"/>
                        </a:lnTo>
                        <a:cubicBezTo>
                          <a:pt x="5143" y="38576"/>
                          <a:pt x="1429" y="20955"/>
                          <a:pt x="0" y="0"/>
                        </a:cubicBezTo>
                        <a:lnTo>
                          <a:pt x="938212" y="3524"/>
                        </a:lnTo>
                        <a:cubicBezTo>
                          <a:pt x="944023" y="34576"/>
                          <a:pt x="930497" y="54483"/>
                          <a:pt x="930497" y="54483"/>
                        </a:cubicBezTo>
                        <a:close/>
                      </a:path>
                    </a:pathLst>
                  </a:custGeom>
                  <a:solidFill>
                    <a:srgbClr val="634D2F"/>
                  </a:solidFill>
                  <a:ln w="9525" cap="flat">
                    <a:noFill/>
                    <a:prstDash val="solid"/>
                    <a:miter/>
                  </a:ln>
                </p:spPr>
                <p:txBody>
                  <a:bodyPr rtlCol="0" anchor="ctr"/>
                  <a:lstStyle/>
                  <a:p>
                    <a:endParaRPr lang="en-IN"/>
                  </a:p>
                </p:txBody>
              </p:sp>
              <p:sp>
                <p:nvSpPr>
                  <p:cNvPr id="166" name="Freeform: Shape 40">
                    <a:extLst>
                      <a:ext uri="{FF2B5EF4-FFF2-40B4-BE49-F238E27FC236}">
                        <a16:creationId xmlns="" xmlns:a16="http://schemas.microsoft.com/office/drawing/2014/main" id="{D1F0F1C4-9A28-E539-8545-4340F602796B}"/>
                      </a:ext>
                    </a:extLst>
                  </p:cNvPr>
                  <p:cNvSpPr/>
                  <p:nvPr/>
                </p:nvSpPr>
                <p:spPr>
                  <a:xfrm>
                    <a:off x="4386413" y="5294062"/>
                    <a:ext cx="118190" cy="356520"/>
                  </a:xfrm>
                  <a:custGeom>
                    <a:avLst/>
                    <a:gdLst>
                      <a:gd name="connsiteX0" fmla="*/ 73342 w 118190"/>
                      <a:gd name="connsiteY0" fmla="*/ 356521 h 356520"/>
                      <a:gd name="connsiteX1" fmla="*/ 46101 w 118190"/>
                      <a:gd name="connsiteY1" fmla="*/ 356521 h 356520"/>
                      <a:gd name="connsiteX2" fmla="*/ 96012 w 118190"/>
                      <a:gd name="connsiteY2" fmla="*/ 209550 h 356520"/>
                      <a:gd name="connsiteX3" fmla="*/ 0 w 118190"/>
                      <a:gd name="connsiteY3" fmla="*/ 25337 h 356520"/>
                      <a:gd name="connsiteX4" fmla="*/ 3810 w 118190"/>
                      <a:gd name="connsiteY4" fmla="*/ 0 h 356520"/>
                      <a:gd name="connsiteX5" fmla="*/ 117920 w 118190"/>
                      <a:gd name="connsiteY5" fmla="*/ 208502 h 356520"/>
                      <a:gd name="connsiteX6" fmla="*/ 73438 w 118190"/>
                      <a:gd name="connsiteY6" fmla="*/ 356521 h 35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90" h="356520">
                        <a:moveTo>
                          <a:pt x="73342" y="356521"/>
                        </a:moveTo>
                        <a:lnTo>
                          <a:pt x="46101" y="356521"/>
                        </a:lnTo>
                        <a:cubicBezTo>
                          <a:pt x="73438" y="325374"/>
                          <a:pt x="99155" y="277749"/>
                          <a:pt x="96012" y="209550"/>
                        </a:cubicBezTo>
                        <a:cubicBezTo>
                          <a:pt x="91916" y="118777"/>
                          <a:pt x="37719" y="57340"/>
                          <a:pt x="0" y="25337"/>
                        </a:cubicBezTo>
                        <a:cubicBezTo>
                          <a:pt x="1524" y="16192"/>
                          <a:pt x="2762" y="7715"/>
                          <a:pt x="3810" y="0"/>
                        </a:cubicBezTo>
                        <a:cubicBezTo>
                          <a:pt x="44482" y="31337"/>
                          <a:pt x="112966" y="99822"/>
                          <a:pt x="117920" y="208502"/>
                        </a:cubicBezTo>
                        <a:cubicBezTo>
                          <a:pt x="120872" y="273653"/>
                          <a:pt x="99250" y="322231"/>
                          <a:pt x="73438" y="356521"/>
                        </a:cubicBezTo>
                        <a:close/>
                      </a:path>
                    </a:pathLst>
                  </a:custGeom>
                  <a:solidFill>
                    <a:srgbClr val="634D2F"/>
                  </a:solidFill>
                  <a:ln w="9525" cap="flat">
                    <a:noFill/>
                    <a:prstDash val="solid"/>
                    <a:miter/>
                  </a:ln>
                </p:spPr>
                <p:txBody>
                  <a:bodyPr rtlCol="0" anchor="ctr"/>
                  <a:lstStyle/>
                  <a:p>
                    <a:endParaRPr lang="en-IN"/>
                  </a:p>
                </p:txBody>
              </p:sp>
              <p:sp>
                <p:nvSpPr>
                  <p:cNvPr id="167" name="Freeform: Shape 41">
                    <a:extLst>
                      <a:ext uri="{FF2B5EF4-FFF2-40B4-BE49-F238E27FC236}">
                        <a16:creationId xmlns="" xmlns:a16="http://schemas.microsoft.com/office/drawing/2014/main" id="{1909134E-5DB9-AF6F-7E83-54568539BF78}"/>
                      </a:ext>
                    </a:extLst>
                  </p:cNvPr>
                  <p:cNvSpPr/>
                  <p:nvPr/>
                </p:nvSpPr>
                <p:spPr>
                  <a:xfrm>
                    <a:off x="4777542" y="5304573"/>
                    <a:ext cx="87754" cy="44353"/>
                  </a:xfrm>
                  <a:custGeom>
                    <a:avLst/>
                    <a:gdLst>
                      <a:gd name="connsiteX0" fmla="*/ 15112 w 87754"/>
                      <a:gd name="connsiteY0" fmla="*/ 44258 h 44353"/>
                      <a:gd name="connsiteX1" fmla="*/ 443 w 87754"/>
                      <a:gd name="connsiteY1" fmla="*/ 32733 h 44353"/>
                      <a:gd name="connsiteX2" fmla="*/ 11588 w 87754"/>
                      <a:gd name="connsiteY2" fmla="*/ 14445 h 44353"/>
                      <a:gd name="connsiteX3" fmla="*/ 69023 w 87754"/>
                      <a:gd name="connsiteY3" fmla="*/ 443 h 44353"/>
                      <a:gd name="connsiteX4" fmla="*/ 87311 w 87754"/>
                      <a:gd name="connsiteY4" fmla="*/ 11587 h 44353"/>
                      <a:gd name="connsiteX5" fmla="*/ 76167 w 87754"/>
                      <a:gd name="connsiteY5" fmla="*/ 29875 h 44353"/>
                      <a:gd name="connsiteX6" fmla="*/ 18731 w 87754"/>
                      <a:gd name="connsiteY6" fmla="*/ 43877 h 44353"/>
                      <a:gd name="connsiteX7" fmla="*/ 15112 w 87754"/>
                      <a:gd name="connsiteY7" fmla="*/ 44353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754" h="44353">
                        <a:moveTo>
                          <a:pt x="15112" y="44258"/>
                        </a:moveTo>
                        <a:cubicBezTo>
                          <a:pt x="8349" y="44258"/>
                          <a:pt x="2158" y="39591"/>
                          <a:pt x="443" y="32733"/>
                        </a:cubicBezTo>
                        <a:cubicBezTo>
                          <a:pt x="-1557" y="24637"/>
                          <a:pt x="3396" y="16445"/>
                          <a:pt x="11588" y="14445"/>
                        </a:cubicBezTo>
                        <a:lnTo>
                          <a:pt x="69023" y="443"/>
                        </a:lnTo>
                        <a:cubicBezTo>
                          <a:pt x="77120" y="-1557"/>
                          <a:pt x="85311" y="3396"/>
                          <a:pt x="87311" y="11587"/>
                        </a:cubicBezTo>
                        <a:cubicBezTo>
                          <a:pt x="89312" y="19684"/>
                          <a:pt x="84359" y="27875"/>
                          <a:pt x="76167" y="29875"/>
                        </a:cubicBezTo>
                        <a:lnTo>
                          <a:pt x="18731" y="43877"/>
                        </a:lnTo>
                        <a:cubicBezTo>
                          <a:pt x="17493" y="44163"/>
                          <a:pt x="16255" y="44353"/>
                          <a:pt x="15112" y="44353"/>
                        </a:cubicBezTo>
                        <a:close/>
                      </a:path>
                    </a:pathLst>
                  </a:custGeom>
                  <a:solidFill>
                    <a:srgbClr val="FDDAA1"/>
                  </a:solidFill>
                  <a:ln w="9525" cap="flat">
                    <a:noFill/>
                    <a:prstDash val="solid"/>
                    <a:miter/>
                  </a:ln>
                </p:spPr>
                <p:txBody>
                  <a:bodyPr rtlCol="0" anchor="ctr"/>
                  <a:lstStyle/>
                  <a:p>
                    <a:endParaRPr lang="en-IN"/>
                  </a:p>
                </p:txBody>
              </p:sp>
              <p:sp>
                <p:nvSpPr>
                  <p:cNvPr id="168" name="Freeform: Shape 42">
                    <a:extLst>
                      <a:ext uri="{FF2B5EF4-FFF2-40B4-BE49-F238E27FC236}">
                        <a16:creationId xmlns="" xmlns:a16="http://schemas.microsoft.com/office/drawing/2014/main" id="{9B99EEB5-267F-361C-07A6-71AFCAADF16B}"/>
                      </a:ext>
                    </a:extLst>
                  </p:cNvPr>
                  <p:cNvSpPr/>
                  <p:nvPr/>
                </p:nvSpPr>
                <p:spPr>
                  <a:xfrm>
                    <a:off x="4720773" y="5256662"/>
                    <a:ext cx="87754" cy="44353"/>
                  </a:xfrm>
                  <a:custGeom>
                    <a:avLst/>
                    <a:gdLst>
                      <a:gd name="connsiteX0" fmla="*/ 15112 w 87754"/>
                      <a:gd name="connsiteY0" fmla="*/ 44258 h 44353"/>
                      <a:gd name="connsiteX1" fmla="*/ 443 w 87754"/>
                      <a:gd name="connsiteY1" fmla="*/ 32733 h 44353"/>
                      <a:gd name="connsiteX2" fmla="*/ 11588 w 87754"/>
                      <a:gd name="connsiteY2" fmla="*/ 14445 h 44353"/>
                      <a:gd name="connsiteX3" fmla="*/ 69023 w 87754"/>
                      <a:gd name="connsiteY3" fmla="*/ 443 h 44353"/>
                      <a:gd name="connsiteX4" fmla="*/ 87311 w 87754"/>
                      <a:gd name="connsiteY4" fmla="*/ 11587 h 44353"/>
                      <a:gd name="connsiteX5" fmla="*/ 76167 w 87754"/>
                      <a:gd name="connsiteY5" fmla="*/ 29875 h 44353"/>
                      <a:gd name="connsiteX6" fmla="*/ 18731 w 87754"/>
                      <a:gd name="connsiteY6" fmla="*/ 43877 h 44353"/>
                      <a:gd name="connsiteX7" fmla="*/ 15112 w 87754"/>
                      <a:gd name="connsiteY7" fmla="*/ 44353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754" h="44353">
                        <a:moveTo>
                          <a:pt x="15112" y="44258"/>
                        </a:moveTo>
                        <a:cubicBezTo>
                          <a:pt x="8349" y="44258"/>
                          <a:pt x="2158" y="39591"/>
                          <a:pt x="443" y="32733"/>
                        </a:cubicBezTo>
                        <a:cubicBezTo>
                          <a:pt x="-1557" y="24637"/>
                          <a:pt x="3396" y="16445"/>
                          <a:pt x="11588" y="14445"/>
                        </a:cubicBezTo>
                        <a:lnTo>
                          <a:pt x="69023" y="443"/>
                        </a:lnTo>
                        <a:cubicBezTo>
                          <a:pt x="77119" y="-1557"/>
                          <a:pt x="85311" y="3396"/>
                          <a:pt x="87311" y="11587"/>
                        </a:cubicBezTo>
                        <a:cubicBezTo>
                          <a:pt x="89311" y="19684"/>
                          <a:pt x="84359" y="27875"/>
                          <a:pt x="76167" y="29875"/>
                        </a:cubicBezTo>
                        <a:lnTo>
                          <a:pt x="18731" y="43877"/>
                        </a:lnTo>
                        <a:cubicBezTo>
                          <a:pt x="17493" y="44163"/>
                          <a:pt x="16255" y="44353"/>
                          <a:pt x="15112" y="44353"/>
                        </a:cubicBezTo>
                        <a:close/>
                      </a:path>
                    </a:pathLst>
                  </a:custGeom>
                  <a:solidFill>
                    <a:srgbClr val="FDDAA1"/>
                  </a:solidFill>
                  <a:ln w="9525" cap="flat">
                    <a:noFill/>
                    <a:prstDash val="solid"/>
                    <a:miter/>
                  </a:ln>
                </p:spPr>
                <p:txBody>
                  <a:bodyPr rtlCol="0" anchor="ctr"/>
                  <a:lstStyle/>
                  <a:p>
                    <a:endParaRPr lang="en-IN"/>
                  </a:p>
                </p:txBody>
              </p:sp>
              <p:sp>
                <p:nvSpPr>
                  <p:cNvPr id="169" name="Freeform: Shape 43">
                    <a:extLst>
                      <a:ext uri="{FF2B5EF4-FFF2-40B4-BE49-F238E27FC236}">
                        <a16:creationId xmlns="" xmlns:a16="http://schemas.microsoft.com/office/drawing/2014/main" id="{2C1DCF5D-EACC-A92F-44B3-18C18256AE7F}"/>
                      </a:ext>
                    </a:extLst>
                  </p:cNvPr>
                  <p:cNvSpPr/>
                  <p:nvPr/>
                </p:nvSpPr>
                <p:spPr>
                  <a:xfrm>
                    <a:off x="4834788" y="5338196"/>
                    <a:ext cx="87754" cy="44353"/>
                  </a:xfrm>
                  <a:custGeom>
                    <a:avLst/>
                    <a:gdLst>
                      <a:gd name="connsiteX0" fmla="*/ 15112 w 87754"/>
                      <a:gd name="connsiteY0" fmla="*/ 44258 h 44353"/>
                      <a:gd name="connsiteX1" fmla="*/ 443 w 87754"/>
                      <a:gd name="connsiteY1" fmla="*/ 32733 h 44353"/>
                      <a:gd name="connsiteX2" fmla="*/ 11588 w 87754"/>
                      <a:gd name="connsiteY2" fmla="*/ 14445 h 44353"/>
                      <a:gd name="connsiteX3" fmla="*/ 69023 w 87754"/>
                      <a:gd name="connsiteY3" fmla="*/ 443 h 44353"/>
                      <a:gd name="connsiteX4" fmla="*/ 87311 w 87754"/>
                      <a:gd name="connsiteY4" fmla="*/ 11587 h 44353"/>
                      <a:gd name="connsiteX5" fmla="*/ 76167 w 87754"/>
                      <a:gd name="connsiteY5" fmla="*/ 29875 h 44353"/>
                      <a:gd name="connsiteX6" fmla="*/ 18731 w 87754"/>
                      <a:gd name="connsiteY6" fmla="*/ 43877 h 44353"/>
                      <a:gd name="connsiteX7" fmla="*/ 15112 w 87754"/>
                      <a:gd name="connsiteY7" fmla="*/ 44353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754" h="44353">
                        <a:moveTo>
                          <a:pt x="15112" y="44258"/>
                        </a:moveTo>
                        <a:cubicBezTo>
                          <a:pt x="8349" y="44258"/>
                          <a:pt x="2158" y="39591"/>
                          <a:pt x="443" y="32733"/>
                        </a:cubicBezTo>
                        <a:cubicBezTo>
                          <a:pt x="-1557" y="24637"/>
                          <a:pt x="3396" y="16445"/>
                          <a:pt x="11588" y="14445"/>
                        </a:cubicBezTo>
                        <a:lnTo>
                          <a:pt x="69023" y="443"/>
                        </a:lnTo>
                        <a:cubicBezTo>
                          <a:pt x="77119" y="-1557"/>
                          <a:pt x="85311" y="3396"/>
                          <a:pt x="87311" y="11587"/>
                        </a:cubicBezTo>
                        <a:cubicBezTo>
                          <a:pt x="89311" y="19684"/>
                          <a:pt x="84359" y="27875"/>
                          <a:pt x="76167" y="29875"/>
                        </a:cubicBezTo>
                        <a:lnTo>
                          <a:pt x="18731" y="43877"/>
                        </a:lnTo>
                        <a:cubicBezTo>
                          <a:pt x="17493" y="44163"/>
                          <a:pt x="16255" y="44353"/>
                          <a:pt x="15112" y="44353"/>
                        </a:cubicBezTo>
                        <a:close/>
                      </a:path>
                    </a:pathLst>
                  </a:custGeom>
                  <a:solidFill>
                    <a:srgbClr val="FDDAA1"/>
                  </a:solidFill>
                  <a:ln w="9525" cap="flat">
                    <a:noFill/>
                    <a:prstDash val="solid"/>
                    <a:miter/>
                  </a:ln>
                </p:spPr>
                <p:txBody>
                  <a:bodyPr rtlCol="0" anchor="ctr"/>
                  <a:lstStyle/>
                  <a:p>
                    <a:endParaRPr lang="en-IN"/>
                  </a:p>
                </p:txBody>
              </p:sp>
              <p:sp>
                <p:nvSpPr>
                  <p:cNvPr id="170" name="Freeform: Shape 44">
                    <a:extLst>
                      <a:ext uri="{FF2B5EF4-FFF2-40B4-BE49-F238E27FC236}">
                        <a16:creationId xmlns="" xmlns:a16="http://schemas.microsoft.com/office/drawing/2014/main" id="{53CC5C17-90BE-C3F1-3F04-F594FF2AD72B}"/>
                      </a:ext>
                    </a:extLst>
                  </p:cNvPr>
                  <p:cNvSpPr/>
                  <p:nvPr/>
                </p:nvSpPr>
                <p:spPr>
                  <a:xfrm>
                    <a:off x="4892033" y="5370485"/>
                    <a:ext cx="87754" cy="44353"/>
                  </a:xfrm>
                  <a:custGeom>
                    <a:avLst/>
                    <a:gdLst>
                      <a:gd name="connsiteX0" fmla="*/ 15112 w 87754"/>
                      <a:gd name="connsiteY0" fmla="*/ 44258 h 44353"/>
                      <a:gd name="connsiteX1" fmla="*/ 443 w 87754"/>
                      <a:gd name="connsiteY1" fmla="*/ 32733 h 44353"/>
                      <a:gd name="connsiteX2" fmla="*/ 11587 w 87754"/>
                      <a:gd name="connsiteY2" fmla="*/ 14445 h 44353"/>
                      <a:gd name="connsiteX3" fmla="*/ 69023 w 87754"/>
                      <a:gd name="connsiteY3" fmla="*/ 443 h 44353"/>
                      <a:gd name="connsiteX4" fmla="*/ 87311 w 87754"/>
                      <a:gd name="connsiteY4" fmla="*/ 11588 h 44353"/>
                      <a:gd name="connsiteX5" fmla="*/ 76167 w 87754"/>
                      <a:gd name="connsiteY5" fmla="*/ 29876 h 44353"/>
                      <a:gd name="connsiteX6" fmla="*/ 18731 w 87754"/>
                      <a:gd name="connsiteY6" fmla="*/ 43877 h 44353"/>
                      <a:gd name="connsiteX7" fmla="*/ 15112 w 87754"/>
                      <a:gd name="connsiteY7" fmla="*/ 44354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754" h="44353">
                        <a:moveTo>
                          <a:pt x="15112" y="44258"/>
                        </a:moveTo>
                        <a:cubicBezTo>
                          <a:pt x="8349" y="44258"/>
                          <a:pt x="2158" y="39591"/>
                          <a:pt x="443" y="32733"/>
                        </a:cubicBezTo>
                        <a:cubicBezTo>
                          <a:pt x="-1557" y="24637"/>
                          <a:pt x="3396" y="16446"/>
                          <a:pt x="11587" y="14445"/>
                        </a:cubicBezTo>
                        <a:lnTo>
                          <a:pt x="69023" y="443"/>
                        </a:lnTo>
                        <a:cubicBezTo>
                          <a:pt x="77120" y="-1557"/>
                          <a:pt x="85311" y="3396"/>
                          <a:pt x="87311" y="11588"/>
                        </a:cubicBezTo>
                        <a:cubicBezTo>
                          <a:pt x="89312" y="19684"/>
                          <a:pt x="84359" y="27875"/>
                          <a:pt x="76167" y="29876"/>
                        </a:cubicBezTo>
                        <a:lnTo>
                          <a:pt x="18731" y="43877"/>
                        </a:lnTo>
                        <a:cubicBezTo>
                          <a:pt x="17493" y="44163"/>
                          <a:pt x="16255" y="44354"/>
                          <a:pt x="15112" y="44354"/>
                        </a:cubicBezTo>
                        <a:close/>
                      </a:path>
                    </a:pathLst>
                  </a:custGeom>
                  <a:solidFill>
                    <a:srgbClr val="FDDAA1"/>
                  </a:solidFill>
                  <a:ln w="9525" cap="flat">
                    <a:noFill/>
                    <a:prstDash val="solid"/>
                    <a:miter/>
                  </a:ln>
                </p:spPr>
                <p:txBody>
                  <a:bodyPr rtlCol="0" anchor="ctr"/>
                  <a:lstStyle/>
                  <a:p>
                    <a:endParaRPr lang="en-IN"/>
                  </a:p>
                </p:txBody>
              </p:sp>
              <p:sp>
                <p:nvSpPr>
                  <p:cNvPr id="171" name="Freeform: Shape 45">
                    <a:extLst>
                      <a:ext uri="{FF2B5EF4-FFF2-40B4-BE49-F238E27FC236}">
                        <a16:creationId xmlns="" xmlns:a16="http://schemas.microsoft.com/office/drawing/2014/main" id="{B2CCE3DA-3950-6EC4-E70E-86C92A5859C1}"/>
                      </a:ext>
                    </a:extLst>
                  </p:cNvPr>
                  <p:cNvSpPr/>
                  <p:nvPr/>
                </p:nvSpPr>
                <p:spPr>
                  <a:xfrm>
                    <a:off x="4954517" y="5400394"/>
                    <a:ext cx="87754" cy="44353"/>
                  </a:xfrm>
                  <a:custGeom>
                    <a:avLst/>
                    <a:gdLst>
                      <a:gd name="connsiteX0" fmla="*/ 15112 w 87754"/>
                      <a:gd name="connsiteY0" fmla="*/ 44258 h 44353"/>
                      <a:gd name="connsiteX1" fmla="*/ 443 w 87754"/>
                      <a:gd name="connsiteY1" fmla="*/ 32733 h 44353"/>
                      <a:gd name="connsiteX2" fmla="*/ 11587 w 87754"/>
                      <a:gd name="connsiteY2" fmla="*/ 14445 h 44353"/>
                      <a:gd name="connsiteX3" fmla="*/ 69023 w 87754"/>
                      <a:gd name="connsiteY3" fmla="*/ 443 h 44353"/>
                      <a:gd name="connsiteX4" fmla="*/ 87311 w 87754"/>
                      <a:gd name="connsiteY4" fmla="*/ 11587 h 44353"/>
                      <a:gd name="connsiteX5" fmla="*/ 76167 w 87754"/>
                      <a:gd name="connsiteY5" fmla="*/ 29875 h 44353"/>
                      <a:gd name="connsiteX6" fmla="*/ 18731 w 87754"/>
                      <a:gd name="connsiteY6" fmla="*/ 43877 h 44353"/>
                      <a:gd name="connsiteX7" fmla="*/ 15112 w 87754"/>
                      <a:gd name="connsiteY7" fmla="*/ 44353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754" h="44353">
                        <a:moveTo>
                          <a:pt x="15112" y="44258"/>
                        </a:moveTo>
                        <a:cubicBezTo>
                          <a:pt x="8349" y="44258"/>
                          <a:pt x="2158" y="39591"/>
                          <a:pt x="443" y="32733"/>
                        </a:cubicBezTo>
                        <a:cubicBezTo>
                          <a:pt x="-1557" y="24637"/>
                          <a:pt x="3396" y="16445"/>
                          <a:pt x="11587" y="14445"/>
                        </a:cubicBezTo>
                        <a:lnTo>
                          <a:pt x="69023" y="443"/>
                        </a:lnTo>
                        <a:cubicBezTo>
                          <a:pt x="77120" y="-1557"/>
                          <a:pt x="85311" y="3396"/>
                          <a:pt x="87311" y="11587"/>
                        </a:cubicBezTo>
                        <a:cubicBezTo>
                          <a:pt x="89312" y="19684"/>
                          <a:pt x="84359" y="27875"/>
                          <a:pt x="76167" y="29875"/>
                        </a:cubicBezTo>
                        <a:lnTo>
                          <a:pt x="18731" y="43877"/>
                        </a:lnTo>
                        <a:cubicBezTo>
                          <a:pt x="17493" y="44163"/>
                          <a:pt x="16255" y="44353"/>
                          <a:pt x="15112" y="44353"/>
                        </a:cubicBezTo>
                        <a:close/>
                      </a:path>
                    </a:pathLst>
                  </a:custGeom>
                  <a:solidFill>
                    <a:srgbClr val="FDDAA1"/>
                  </a:solidFill>
                  <a:ln w="9525" cap="flat">
                    <a:noFill/>
                    <a:prstDash val="solid"/>
                    <a:miter/>
                  </a:ln>
                </p:spPr>
                <p:txBody>
                  <a:bodyPr rtlCol="0" anchor="ctr"/>
                  <a:lstStyle/>
                  <a:p>
                    <a:endParaRPr lang="en-IN"/>
                  </a:p>
                </p:txBody>
              </p:sp>
              <p:sp>
                <p:nvSpPr>
                  <p:cNvPr id="172" name="Freeform: Shape 46">
                    <a:extLst>
                      <a:ext uri="{FF2B5EF4-FFF2-40B4-BE49-F238E27FC236}">
                        <a16:creationId xmlns="" xmlns:a16="http://schemas.microsoft.com/office/drawing/2014/main" id="{437D2BB9-C4C9-36D2-714C-3132F1AE5A79}"/>
                      </a:ext>
                    </a:extLst>
                  </p:cNvPr>
                  <p:cNvSpPr/>
                  <p:nvPr/>
                </p:nvSpPr>
                <p:spPr>
                  <a:xfrm>
                    <a:off x="5022335" y="5425921"/>
                    <a:ext cx="87754" cy="44353"/>
                  </a:xfrm>
                  <a:custGeom>
                    <a:avLst/>
                    <a:gdLst>
                      <a:gd name="connsiteX0" fmla="*/ 15112 w 87754"/>
                      <a:gd name="connsiteY0" fmla="*/ 44258 h 44353"/>
                      <a:gd name="connsiteX1" fmla="*/ 443 w 87754"/>
                      <a:gd name="connsiteY1" fmla="*/ 32733 h 44353"/>
                      <a:gd name="connsiteX2" fmla="*/ 11587 w 87754"/>
                      <a:gd name="connsiteY2" fmla="*/ 14445 h 44353"/>
                      <a:gd name="connsiteX3" fmla="*/ 69023 w 87754"/>
                      <a:gd name="connsiteY3" fmla="*/ 443 h 44353"/>
                      <a:gd name="connsiteX4" fmla="*/ 87311 w 87754"/>
                      <a:gd name="connsiteY4" fmla="*/ 11588 h 44353"/>
                      <a:gd name="connsiteX5" fmla="*/ 76167 w 87754"/>
                      <a:gd name="connsiteY5" fmla="*/ 29875 h 44353"/>
                      <a:gd name="connsiteX6" fmla="*/ 18731 w 87754"/>
                      <a:gd name="connsiteY6" fmla="*/ 43877 h 44353"/>
                      <a:gd name="connsiteX7" fmla="*/ 15112 w 87754"/>
                      <a:gd name="connsiteY7" fmla="*/ 44354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754" h="44353">
                        <a:moveTo>
                          <a:pt x="15112" y="44258"/>
                        </a:moveTo>
                        <a:cubicBezTo>
                          <a:pt x="8349" y="44258"/>
                          <a:pt x="2158" y="39591"/>
                          <a:pt x="443" y="32733"/>
                        </a:cubicBezTo>
                        <a:cubicBezTo>
                          <a:pt x="-1557" y="24637"/>
                          <a:pt x="3396" y="16445"/>
                          <a:pt x="11587" y="14445"/>
                        </a:cubicBezTo>
                        <a:lnTo>
                          <a:pt x="69023" y="443"/>
                        </a:lnTo>
                        <a:cubicBezTo>
                          <a:pt x="77119" y="-1557"/>
                          <a:pt x="85311" y="3396"/>
                          <a:pt x="87311" y="11588"/>
                        </a:cubicBezTo>
                        <a:cubicBezTo>
                          <a:pt x="89311" y="19684"/>
                          <a:pt x="84359" y="27875"/>
                          <a:pt x="76167" y="29875"/>
                        </a:cubicBezTo>
                        <a:lnTo>
                          <a:pt x="18731" y="43877"/>
                        </a:lnTo>
                        <a:cubicBezTo>
                          <a:pt x="17493" y="44163"/>
                          <a:pt x="16255" y="44354"/>
                          <a:pt x="15112" y="44354"/>
                        </a:cubicBezTo>
                        <a:close/>
                      </a:path>
                    </a:pathLst>
                  </a:custGeom>
                  <a:solidFill>
                    <a:srgbClr val="FDDAA1"/>
                  </a:solidFill>
                  <a:ln w="9525" cap="flat">
                    <a:noFill/>
                    <a:prstDash val="solid"/>
                    <a:miter/>
                  </a:ln>
                </p:spPr>
                <p:txBody>
                  <a:bodyPr rtlCol="0" anchor="ctr"/>
                  <a:lstStyle/>
                  <a:p>
                    <a:endParaRPr lang="en-IN"/>
                  </a:p>
                </p:txBody>
              </p:sp>
            </p:grpSp>
          </p:grpSp>
          <p:grpSp>
            <p:nvGrpSpPr>
              <p:cNvPr id="140" name="Graphic 2">
                <a:extLst>
                  <a:ext uri="{FF2B5EF4-FFF2-40B4-BE49-F238E27FC236}">
                    <a16:creationId xmlns="" xmlns:a16="http://schemas.microsoft.com/office/drawing/2014/main" id="{F1EE54D0-F3C0-5D9A-516D-BB74AF947E81}"/>
                  </a:ext>
                </a:extLst>
              </p:cNvPr>
              <p:cNvGrpSpPr/>
              <p:nvPr/>
            </p:nvGrpSpPr>
            <p:grpSpPr>
              <a:xfrm>
                <a:off x="2665722" y="3190726"/>
                <a:ext cx="2038826" cy="2039920"/>
                <a:chOff x="2665722" y="3190726"/>
                <a:chExt cx="2038826" cy="2039920"/>
              </a:xfrm>
            </p:grpSpPr>
            <p:sp>
              <p:nvSpPr>
                <p:cNvPr id="158" name="Freeform: Shape 32">
                  <a:extLst>
                    <a:ext uri="{FF2B5EF4-FFF2-40B4-BE49-F238E27FC236}">
                      <a16:creationId xmlns="" xmlns:a16="http://schemas.microsoft.com/office/drawing/2014/main" id="{F232D9E8-B523-7F36-F00F-0FC5C1E8E963}"/>
                    </a:ext>
                  </a:extLst>
                </p:cNvPr>
                <p:cNvSpPr/>
                <p:nvPr/>
              </p:nvSpPr>
              <p:spPr>
                <a:xfrm>
                  <a:off x="2665722" y="3190726"/>
                  <a:ext cx="2038826" cy="2039920"/>
                </a:xfrm>
                <a:custGeom>
                  <a:avLst/>
                  <a:gdLst>
                    <a:gd name="connsiteX0" fmla="*/ 0 w 2038826"/>
                    <a:gd name="connsiteY0" fmla="*/ 1775772 h 2039920"/>
                    <a:gd name="connsiteX1" fmla="*/ 1091279 w 2038826"/>
                    <a:gd name="connsiteY1" fmla="*/ 84227 h 2039920"/>
                    <a:gd name="connsiteX2" fmla="*/ 1754791 w 2038826"/>
                    <a:gd name="connsiteY2" fmla="*/ 346355 h 2039920"/>
                    <a:gd name="connsiteX3" fmla="*/ 2038826 w 2038826"/>
                    <a:gd name="connsiteY3" fmla="*/ 1873689 h 2039920"/>
                    <a:gd name="connsiteX4" fmla="*/ 1686973 w 2038826"/>
                    <a:gd name="connsiteY4" fmla="*/ 1928934 h 2039920"/>
                    <a:gd name="connsiteX5" fmla="*/ 1392841 w 2038826"/>
                    <a:gd name="connsiteY5" fmla="*/ 931285 h 2039920"/>
                    <a:gd name="connsiteX6" fmla="*/ 761429 w 2038826"/>
                    <a:gd name="connsiteY6" fmla="*/ 2009991 h 2039920"/>
                    <a:gd name="connsiteX7" fmla="*/ 0 w 2038826"/>
                    <a:gd name="connsiteY7" fmla="*/ 1775772 h 2039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8826" h="2039920">
                      <a:moveTo>
                        <a:pt x="0" y="1775772"/>
                      </a:moveTo>
                      <a:cubicBezTo>
                        <a:pt x="0" y="1775772"/>
                        <a:pt x="749427" y="305397"/>
                        <a:pt x="1091279" y="84227"/>
                      </a:cubicBezTo>
                      <a:cubicBezTo>
                        <a:pt x="1433132" y="-136944"/>
                        <a:pt x="1694498" y="122327"/>
                        <a:pt x="1754791" y="346355"/>
                      </a:cubicBezTo>
                      <a:cubicBezTo>
                        <a:pt x="1815084" y="570478"/>
                        <a:pt x="2038826" y="1873689"/>
                        <a:pt x="2038826" y="1873689"/>
                      </a:cubicBezTo>
                      <a:lnTo>
                        <a:pt x="1686973" y="1928934"/>
                      </a:lnTo>
                      <a:cubicBezTo>
                        <a:pt x="1557147" y="1465923"/>
                        <a:pt x="1266920" y="1136073"/>
                        <a:pt x="1392841" y="931285"/>
                      </a:cubicBezTo>
                      <a:cubicBezTo>
                        <a:pt x="1392841" y="931285"/>
                        <a:pt x="1201579" y="1874260"/>
                        <a:pt x="761429" y="2009991"/>
                      </a:cubicBezTo>
                      <a:cubicBezTo>
                        <a:pt x="321278" y="2145723"/>
                        <a:pt x="0" y="1775772"/>
                        <a:pt x="0" y="1775772"/>
                      </a:cubicBezTo>
                      <a:close/>
                    </a:path>
                  </a:pathLst>
                </a:custGeom>
                <a:solidFill>
                  <a:srgbClr val="634D2F"/>
                </a:solidFill>
                <a:ln w="9525" cap="flat">
                  <a:noFill/>
                  <a:prstDash val="solid"/>
                  <a:miter/>
                </a:ln>
              </p:spPr>
              <p:txBody>
                <a:bodyPr rtlCol="0" anchor="ctr"/>
                <a:lstStyle/>
                <a:p>
                  <a:endParaRPr lang="en-IN" dirty="0"/>
                </a:p>
              </p:txBody>
            </p:sp>
            <p:grpSp>
              <p:nvGrpSpPr>
                <p:cNvPr id="159" name="Graphic 2">
                  <a:extLst>
                    <a:ext uri="{FF2B5EF4-FFF2-40B4-BE49-F238E27FC236}">
                      <a16:creationId xmlns="" xmlns:a16="http://schemas.microsoft.com/office/drawing/2014/main" id="{8CF0EBFF-83F0-8DD9-C624-60457617D22A}"/>
                    </a:ext>
                  </a:extLst>
                </p:cNvPr>
                <p:cNvGrpSpPr/>
                <p:nvPr/>
              </p:nvGrpSpPr>
              <p:grpSpPr>
                <a:xfrm>
                  <a:off x="2729317" y="3835403"/>
                  <a:ext cx="1958981" cy="1331500"/>
                  <a:chOff x="2729317" y="3835403"/>
                  <a:chExt cx="1958981" cy="1331500"/>
                </a:xfrm>
                <a:solidFill>
                  <a:srgbClr val="23212D"/>
                </a:solidFill>
              </p:grpSpPr>
              <p:sp>
                <p:nvSpPr>
                  <p:cNvPr id="160" name="Freeform: Shape 34">
                    <a:extLst>
                      <a:ext uri="{FF2B5EF4-FFF2-40B4-BE49-F238E27FC236}">
                        <a16:creationId xmlns="" xmlns:a16="http://schemas.microsoft.com/office/drawing/2014/main" id="{6680E6AA-FABF-4BA9-F193-11779B4D6FA7}"/>
                      </a:ext>
                    </a:extLst>
                  </p:cNvPr>
                  <p:cNvSpPr/>
                  <p:nvPr/>
                </p:nvSpPr>
                <p:spPr>
                  <a:xfrm>
                    <a:off x="2729317" y="3835403"/>
                    <a:ext cx="1678334" cy="1331500"/>
                  </a:xfrm>
                  <a:custGeom>
                    <a:avLst/>
                    <a:gdLst>
                      <a:gd name="connsiteX0" fmla="*/ 515048 w 1678334"/>
                      <a:gd name="connsiteY0" fmla="*/ 1331501 h 1331500"/>
                      <a:gd name="connsiteX1" fmla="*/ 219011 w 1678334"/>
                      <a:gd name="connsiteY1" fmla="*/ 1258635 h 1331500"/>
                      <a:gd name="connsiteX2" fmla="*/ 3651 w 1678334"/>
                      <a:gd name="connsiteY2" fmla="*/ 1132333 h 1331500"/>
                      <a:gd name="connsiteX3" fmla="*/ 1936 w 1678334"/>
                      <a:gd name="connsiteY3" fmla="*/ 1119188 h 1331500"/>
                      <a:gd name="connsiteX4" fmla="*/ 15081 w 1678334"/>
                      <a:gd name="connsiteY4" fmla="*/ 1117474 h 1331500"/>
                      <a:gd name="connsiteX5" fmla="*/ 227107 w 1678334"/>
                      <a:gd name="connsiteY5" fmla="*/ 1241680 h 1331500"/>
                      <a:gd name="connsiteX6" fmla="*/ 644017 w 1678334"/>
                      <a:gd name="connsiteY6" fmla="*/ 1291781 h 1331500"/>
                      <a:gd name="connsiteX7" fmla="*/ 1137507 w 1678334"/>
                      <a:gd name="connsiteY7" fmla="*/ 600552 h 1331500"/>
                      <a:gd name="connsiteX8" fmla="*/ 1348295 w 1678334"/>
                      <a:gd name="connsiteY8" fmla="*/ 6859 h 1331500"/>
                      <a:gd name="connsiteX9" fmla="*/ 1358773 w 1678334"/>
                      <a:gd name="connsiteY9" fmla="*/ 96 h 1331500"/>
                      <a:gd name="connsiteX10" fmla="*/ 1366774 w 1678334"/>
                      <a:gd name="connsiteY10" fmla="*/ 9621 h 1331500"/>
                      <a:gd name="connsiteX11" fmla="*/ 1468310 w 1678334"/>
                      <a:gd name="connsiteY11" fmla="*/ 613506 h 1331500"/>
                      <a:gd name="connsiteX12" fmla="*/ 1677860 w 1678334"/>
                      <a:gd name="connsiteY12" fmla="*/ 1158908 h 1331500"/>
                      <a:gd name="connsiteX13" fmla="*/ 1671955 w 1678334"/>
                      <a:gd name="connsiteY13" fmla="*/ 1170814 h 1331500"/>
                      <a:gd name="connsiteX14" fmla="*/ 1660049 w 1678334"/>
                      <a:gd name="connsiteY14" fmla="*/ 1164909 h 1331500"/>
                      <a:gd name="connsiteX15" fmla="*/ 1451070 w 1678334"/>
                      <a:gd name="connsiteY15" fmla="*/ 621126 h 1331500"/>
                      <a:gd name="connsiteX16" fmla="*/ 1348391 w 1678334"/>
                      <a:gd name="connsiteY16" fmla="*/ 72296 h 1331500"/>
                      <a:gd name="connsiteX17" fmla="*/ 1154842 w 1678334"/>
                      <a:gd name="connsiteY17" fmla="*/ 607601 h 1331500"/>
                      <a:gd name="connsiteX18" fmla="*/ 927862 w 1678334"/>
                      <a:gd name="connsiteY18" fmla="*/ 1046608 h 1331500"/>
                      <a:gd name="connsiteX19" fmla="*/ 650208 w 1678334"/>
                      <a:gd name="connsiteY19" fmla="*/ 1309403 h 1331500"/>
                      <a:gd name="connsiteX20" fmla="*/ 514953 w 1678334"/>
                      <a:gd name="connsiteY20" fmla="*/ 1331405 h 133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8334" h="1331500">
                        <a:moveTo>
                          <a:pt x="515048" y="1331501"/>
                        </a:moveTo>
                        <a:cubicBezTo>
                          <a:pt x="407035" y="1331501"/>
                          <a:pt x="299878" y="1295306"/>
                          <a:pt x="219011" y="1258635"/>
                        </a:cubicBezTo>
                        <a:cubicBezTo>
                          <a:pt x="95091" y="1202437"/>
                          <a:pt x="4508" y="1133095"/>
                          <a:pt x="3651" y="1132333"/>
                        </a:cubicBezTo>
                        <a:cubicBezTo>
                          <a:pt x="-445" y="1129190"/>
                          <a:pt x="-1207" y="1123284"/>
                          <a:pt x="1936" y="1119188"/>
                        </a:cubicBezTo>
                        <a:cubicBezTo>
                          <a:pt x="5080" y="1115093"/>
                          <a:pt x="10985" y="1114331"/>
                          <a:pt x="15081" y="1117474"/>
                        </a:cubicBezTo>
                        <a:cubicBezTo>
                          <a:pt x="15938" y="1118141"/>
                          <a:pt x="105092" y="1186435"/>
                          <a:pt x="227107" y="1241680"/>
                        </a:cubicBezTo>
                        <a:cubicBezTo>
                          <a:pt x="338836" y="1292258"/>
                          <a:pt x="501904" y="1342073"/>
                          <a:pt x="644017" y="1291781"/>
                        </a:cubicBezTo>
                        <a:cubicBezTo>
                          <a:pt x="798417" y="1237108"/>
                          <a:pt x="969105" y="998126"/>
                          <a:pt x="1137507" y="600552"/>
                        </a:cubicBezTo>
                        <a:cubicBezTo>
                          <a:pt x="1265333" y="298800"/>
                          <a:pt x="1347533" y="9812"/>
                          <a:pt x="1348295" y="6859"/>
                        </a:cubicBezTo>
                        <a:cubicBezTo>
                          <a:pt x="1349629" y="2287"/>
                          <a:pt x="1354105" y="-571"/>
                          <a:pt x="1358773" y="96"/>
                        </a:cubicBezTo>
                        <a:cubicBezTo>
                          <a:pt x="1363440" y="763"/>
                          <a:pt x="1366869" y="4859"/>
                          <a:pt x="1366774" y="9621"/>
                        </a:cubicBezTo>
                        <a:cubicBezTo>
                          <a:pt x="1366774" y="13145"/>
                          <a:pt x="1358678" y="365475"/>
                          <a:pt x="1468310" y="613506"/>
                        </a:cubicBezTo>
                        <a:cubicBezTo>
                          <a:pt x="1579086" y="863919"/>
                          <a:pt x="1676908" y="1156050"/>
                          <a:pt x="1677860" y="1158908"/>
                        </a:cubicBezTo>
                        <a:cubicBezTo>
                          <a:pt x="1679480" y="1163861"/>
                          <a:pt x="1676813" y="1169195"/>
                          <a:pt x="1671955" y="1170814"/>
                        </a:cubicBezTo>
                        <a:cubicBezTo>
                          <a:pt x="1667002" y="1172433"/>
                          <a:pt x="1661668" y="1169766"/>
                          <a:pt x="1660049" y="1164909"/>
                        </a:cubicBezTo>
                        <a:cubicBezTo>
                          <a:pt x="1659096" y="1161956"/>
                          <a:pt x="1561465" y="870777"/>
                          <a:pt x="1451070" y="621126"/>
                        </a:cubicBezTo>
                        <a:cubicBezTo>
                          <a:pt x="1367917" y="433007"/>
                          <a:pt x="1351343" y="186501"/>
                          <a:pt x="1348391" y="72296"/>
                        </a:cubicBezTo>
                        <a:cubicBezTo>
                          <a:pt x="1317434" y="173261"/>
                          <a:pt x="1248378" y="387002"/>
                          <a:pt x="1154842" y="607601"/>
                        </a:cubicBezTo>
                        <a:cubicBezTo>
                          <a:pt x="1079404" y="785718"/>
                          <a:pt x="1003014" y="933356"/>
                          <a:pt x="927862" y="1046608"/>
                        </a:cubicBezTo>
                        <a:cubicBezTo>
                          <a:pt x="833183" y="1189293"/>
                          <a:pt x="739743" y="1277685"/>
                          <a:pt x="650208" y="1309403"/>
                        </a:cubicBezTo>
                        <a:cubicBezTo>
                          <a:pt x="606298" y="1324928"/>
                          <a:pt x="560578" y="1331405"/>
                          <a:pt x="514953" y="1331405"/>
                        </a:cubicBezTo>
                        <a:close/>
                      </a:path>
                    </a:pathLst>
                  </a:custGeom>
                  <a:solidFill>
                    <a:srgbClr val="7B603B"/>
                  </a:solidFill>
                  <a:ln w="9525" cap="flat">
                    <a:noFill/>
                    <a:prstDash val="solid"/>
                    <a:miter/>
                  </a:ln>
                </p:spPr>
                <p:txBody>
                  <a:bodyPr rtlCol="0" anchor="ctr"/>
                  <a:lstStyle/>
                  <a:p>
                    <a:endParaRPr lang="en-IN" dirty="0"/>
                  </a:p>
                </p:txBody>
              </p:sp>
              <p:sp>
                <p:nvSpPr>
                  <p:cNvPr id="161" name="Freeform: Shape 35">
                    <a:extLst>
                      <a:ext uri="{FF2B5EF4-FFF2-40B4-BE49-F238E27FC236}">
                        <a16:creationId xmlns="" xmlns:a16="http://schemas.microsoft.com/office/drawing/2014/main" id="{B45232C6-BFA1-93C9-BA4B-D7AD2064B308}"/>
                      </a:ext>
                    </a:extLst>
                  </p:cNvPr>
                  <p:cNvSpPr/>
                  <p:nvPr/>
                </p:nvSpPr>
                <p:spPr>
                  <a:xfrm>
                    <a:off x="4322271" y="4938430"/>
                    <a:ext cx="366028" cy="80264"/>
                  </a:xfrm>
                  <a:custGeom>
                    <a:avLst/>
                    <a:gdLst>
                      <a:gd name="connsiteX0" fmla="*/ 9373 w 366028"/>
                      <a:gd name="connsiteY0" fmla="*/ 80264 h 80264"/>
                      <a:gd name="connsiteX1" fmla="*/ 134 w 366028"/>
                      <a:gd name="connsiteY1" fmla="*/ 72454 h 80264"/>
                      <a:gd name="connsiteX2" fmla="*/ 7754 w 366028"/>
                      <a:gd name="connsiteY2" fmla="*/ 61595 h 80264"/>
                      <a:gd name="connsiteX3" fmla="*/ 355036 w 366028"/>
                      <a:gd name="connsiteY3" fmla="*/ 159 h 80264"/>
                      <a:gd name="connsiteX4" fmla="*/ 365894 w 366028"/>
                      <a:gd name="connsiteY4" fmla="*/ 7779 h 80264"/>
                      <a:gd name="connsiteX5" fmla="*/ 358274 w 366028"/>
                      <a:gd name="connsiteY5" fmla="*/ 18637 h 80264"/>
                      <a:gd name="connsiteX6" fmla="*/ 10993 w 366028"/>
                      <a:gd name="connsiteY6" fmla="*/ 80074 h 80264"/>
                      <a:gd name="connsiteX7" fmla="*/ 9373 w 366028"/>
                      <a:gd name="connsiteY7" fmla="*/ 80264 h 80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6028" h="80264">
                        <a:moveTo>
                          <a:pt x="9373" y="80264"/>
                        </a:moveTo>
                        <a:cubicBezTo>
                          <a:pt x="4897" y="80264"/>
                          <a:pt x="896" y="77026"/>
                          <a:pt x="134" y="72454"/>
                        </a:cubicBezTo>
                        <a:cubicBezTo>
                          <a:pt x="-723" y="67310"/>
                          <a:pt x="2611" y="62453"/>
                          <a:pt x="7754" y="61595"/>
                        </a:cubicBezTo>
                        <a:lnTo>
                          <a:pt x="355036" y="159"/>
                        </a:lnTo>
                        <a:cubicBezTo>
                          <a:pt x="360179" y="-794"/>
                          <a:pt x="365037" y="2636"/>
                          <a:pt x="365894" y="7779"/>
                        </a:cubicBezTo>
                        <a:cubicBezTo>
                          <a:pt x="366751" y="12922"/>
                          <a:pt x="363418" y="17780"/>
                          <a:pt x="358274" y="18637"/>
                        </a:cubicBezTo>
                        <a:lnTo>
                          <a:pt x="10993" y="80074"/>
                        </a:lnTo>
                        <a:cubicBezTo>
                          <a:pt x="10421" y="80169"/>
                          <a:pt x="9850" y="80264"/>
                          <a:pt x="9373" y="80264"/>
                        </a:cubicBezTo>
                        <a:close/>
                      </a:path>
                    </a:pathLst>
                  </a:custGeom>
                  <a:solidFill>
                    <a:srgbClr val="7B603B"/>
                  </a:solidFill>
                  <a:ln w="9525" cap="flat">
                    <a:noFill/>
                    <a:prstDash val="solid"/>
                    <a:miter/>
                  </a:ln>
                </p:spPr>
                <p:txBody>
                  <a:bodyPr rtlCol="0" anchor="ctr"/>
                  <a:lstStyle/>
                  <a:p>
                    <a:endParaRPr lang="en-IN" dirty="0"/>
                  </a:p>
                </p:txBody>
              </p:sp>
            </p:grpSp>
          </p:grpSp>
          <p:grpSp>
            <p:nvGrpSpPr>
              <p:cNvPr id="141" name="Graphic 2">
                <a:extLst>
                  <a:ext uri="{FF2B5EF4-FFF2-40B4-BE49-F238E27FC236}">
                    <a16:creationId xmlns="" xmlns:a16="http://schemas.microsoft.com/office/drawing/2014/main" id="{7D3AE9EC-0979-AC7A-EEFE-C9D9725D47F0}"/>
                  </a:ext>
                </a:extLst>
              </p:cNvPr>
              <p:cNvGrpSpPr/>
              <p:nvPr/>
            </p:nvGrpSpPr>
            <p:grpSpPr>
              <a:xfrm>
                <a:off x="3976051" y="5099276"/>
                <a:ext cx="940586" cy="657510"/>
                <a:chOff x="3976051" y="5099276"/>
                <a:chExt cx="940586" cy="657510"/>
              </a:xfrm>
            </p:grpSpPr>
            <p:sp>
              <p:nvSpPr>
                <p:cNvPr id="147" name="Freeform: Shape 21">
                  <a:extLst>
                    <a:ext uri="{FF2B5EF4-FFF2-40B4-BE49-F238E27FC236}">
                      <a16:creationId xmlns="" xmlns:a16="http://schemas.microsoft.com/office/drawing/2014/main" id="{6AC867A4-2CCA-226B-AB51-D124F44FC2FD}"/>
                    </a:ext>
                  </a:extLst>
                </p:cNvPr>
                <p:cNvSpPr/>
                <p:nvPr/>
              </p:nvSpPr>
              <p:spPr>
                <a:xfrm>
                  <a:off x="4016748" y="5099276"/>
                  <a:ext cx="292227" cy="272605"/>
                </a:xfrm>
                <a:custGeom>
                  <a:avLst/>
                  <a:gdLst>
                    <a:gd name="connsiteX0" fmla="*/ 0 w 292227"/>
                    <a:gd name="connsiteY0" fmla="*/ 31432 h 272605"/>
                    <a:gd name="connsiteX1" fmla="*/ 49340 w 292227"/>
                    <a:gd name="connsiteY1" fmla="*/ 272129 h 272605"/>
                    <a:gd name="connsiteX2" fmla="*/ 292227 w 292227"/>
                    <a:gd name="connsiteY2" fmla="*/ 272605 h 272605"/>
                    <a:gd name="connsiteX3" fmla="*/ 281559 w 292227"/>
                    <a:gd name="connsiteY3" fmla="*/ 0 h 272605"/>
                    <a:gd name="connsiteX4" fmla="*/ 0 w 292227"/>
                    <a:gd name="connsiteY4" fmla="*/ 31432 h 272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227" h="272605">
                      <a:moveTo>
                        <a:pt x="0" y="31432"/>
                      </a:moveTo>
                      <a:lnTo>
                        <a:pt x="49340" y="272129"/>
                      </a:lnTo>
                      <a:lnTo>
                        <a:pt x="292227" y="272605"/>
                      </a:lnTo>
                      <a:lnTo>
                        <a:pt x="281559" y="0"/>
                      </a:lnTo>
                      <a:lnTo>
                        <a:pt x="0" y="31432"/>
                      </a:lnTo>
                      <a:close/>
                    </a:path>
                  </a:pathLst>
                </a:custGeom>
                <a:solidFill>
                  <a:srgbClr val="F89561"/>
                </a:solidFill>
                <a:ln w="9525" cap="flat">
                  <a:noFill/>
                  <a:prstDash val="solid"/>
                  <a:miter/>
                </a:ln>
              </p:spPr>
              <p:txBody>
                <a:bodyPr rtlCol="0" anchor="ctr"/>
                <a:lstStyle/>
                <a:p>
                  <a:endParaRPr lang="en-IN"/>
                </a:p>
              </p:txBody>
            </p:sp>
            <p:grpSp>
              <p:nvGrpSpPr>
                <p:cNvPr id="148" name="Graphic 2">
                  <a:extLst>
                    <a:ext uri="{FF2B5EF4-FFF2-40B4-BE49-F238E27FC236}">
                      <a16:creationId xmlns="" xmlns:a16="http://schemas.microsoft.com/office/drawing/2014/main" id="{E4325CEA-1DEF-CA1F-8EA7-11EBCA1F7E41}"/>
                    </a:ext>
                  </a:extLst>
                </p:cNvPr>
                <p:cNvGrpSpPr/>
                <p:nvPr/>
              </p:nvGrpSpPr>
              <p:grpSpPr>
                <a:xfrm>
                  <a:off x="3976051" y="5304377"/>
                  <a:ext cx="940586" cy="452409"/>
                  <a:chOff x="3976051" y="5304377"/>
                  <a:chExt cx="940586" cy="452409"/>
                </a:xfrm>
              </p:grpSpPr>
              <p:sp>
                <p:nvSpPr>
                  <p:cNvPr id="149" name="Freeform: Shape 23">
                    <a:extLst>
                      <a:ext uri="{FF2B5EF4-FFF2-40B4-BE49-F238E27FC236}">
                        <a16:creationId xmlns="" xmlns:a16="http://schemas.microsoft.com/office/drawing/2014/main" id="{D8469A62-12D3-6CD3-A8E5-DF5FF561BEAD}"/>
                      </a:ext>
                    </a:extLst>
                  </p:cNvPr>
                  <p:cNvSpPr/>
                  <p:nvPr/>
                </p:nvSpPr>
                <p:spPr>
                  <a:xfrm>
                    <a:off x="3976051" y="5304377"/>
                    <a:ext cx="940586" cy="452409"/>
                  </a:xfrm>
                  <a:custGeom>
                    <a:avLst/>
                    <a:gdLst>
                      <a:gd name="connsiteX0" fmla="*/ 931379 w 940586"/>
                      <a:gd name="connsiteY0" fmla="*/ 452409 h 452409"/>
                      <a:gd name="connsiteX1" fmla="*/ 12788 w 940586"/>
                      <a:gd name="connsiteY1" fmla="*/ 450409 h 452409"/>
                      <a:gd name="connsiteX2" fmla="*/ 787 w 940586"/>
                      <a:gd name="connsiteY2" fmla="*/ 399355 h 452409"/>
                      <a:gd name="connsiteX3" fmla="*/ 32600 w 940586"/>
                      <a:gd name="connsiteY3" fmla="*/ 119510 h 452409"/>
                      <a:gd name="connsiteX4" fmla="*/ 36410 w 940586"/>
                      <a:gd name="connsiteY4" fmla="*/ 94174 h 452409"/>
                      <a:gd name="connsiteX5" fmla="*/ 39172 w 940586"/>
                      <a:gd name="connsiteY5" fmla="*/ 62265 h 452409"/>
                      <a:gd name="connsiteX6" fmla="*/ 78225 w 940586"/>
                      <a:gd name="connsiteY6" fmla="*/ 9497 h 452409"/>
                      <a:gd name="connsiteX7" fmla="*/ 355402 w 940586"/>
                      <a:gd name="connsiteY7" fmla="*/ 9401 h 452409"/>
                      <a:gd name="connsiteX8" fmla="*/ 454653 w 940586"/>
                      <a:gd name="connsiteY8" fmla="*/ 94174 h 452409"/>
                      <a:gd name="connsiteX9" fmla="*/ 756881 w 940586"/>
                      <a:gd name="connsiteY9" fmla="*/ 247908 h 452409"/>
                      <a:gd name="connsiteX10" fmla="*/ 939094 w 940586"/>
                      <a:gd name="connsiteY10" fmla="*/ 401450 h 452409"/>
                      <a:gd name="connsiteX11" fmla="*/ 931474 w 940586"/>
                      <a:gd name="connsiteY11" fmla="*/ 452409 h 452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0586" h="452409">
                        <a:moveTo>
                          <a:pt x="931379" y="452409"/>
                        </a:moveTo>
                        <a:lnTo>
                          <a:pt x="12788" y="450409"/>
                        </a:lnTo>
                        <a:cubicBezTo>
                          <a:pt x="6025" y="438026"/>
                          <a:pt x="2310" y="420405"/>
                          <a:pt x="787" y="399355"/>
                        </a:cubicBezTo>
                        <a:cubicBezTo>
                          <a:pt x="-4738" y="321631"/>
                          <a:pt x="20218" y="197711"/>
                          <a:pt x="32600" y="119510"/>
                        </a:cubicBezTo>
                        <a:cubicBezTo>
                          <a:pt x="34124" y="110366"/>
                          <a:pt x="35362" y="101889"/>
                          <a:pt x="36410" y="94174"/>
                        </a:cubicBezTo>
                        <a:cubicBezTo>
                          <a:pt x="38125" y="81125"/>
                          <a:pt x="39172" y="70266"/>
                          <a:pt x="39172" y="62265"/>
                        </a:cubicBezTo>
                        <a:cubicBezTo>
                          <a:pt x="39268" y="-1552"/>
                          <a:pt x="78225" y="9497"/>
                          <a:pt x="78225" y="9497"/>
                        </a:cubicBezTo>
                        <a:cubicBezTo>
                          <a:pt x="170998" y="100841"/>
                          <a:pt x="294061" y="-35652"/>
                          <a:pt x="355402" y="9401"/>
                        </a:cubicBezTo>
                        <a:cubicBezTo>
                          <a:pt x="355402" y="9401"/>
                          <a:pt x="381787" y="28451"/>
                          <a:pt x="454653" y="94174"/>
                        </a:cubicBezTo>
                        <a:cubicBezTo>
                          <a:pt x="527424" y="159992"/>
                          <a:pt x="651344" y="203521"/>
                          <a:pt x="756881" y="247908"/>
                        </a:cubicBezTo>
                        <a:cubicBezTo>
                          <a:pt x="893089" y="305153"/>
                          <a:pt x="931570" y="362208"/>
                          <a:pt x="939094" y="401450"/>
                        </a:cubicBezTo>
                        <a:cubicBezTo>
                          <a:pt x="945000" y="432502"/>
                          <a:pt x="931474" y="452409"/>
                          <a:pt x="931474" y="452409"/>
                        </a:cubicBezTo>
                        <a:close/>
                      </a:path>
                    </a:pathLst>
                  </a:custGeom>
                  <a:solidFill>
                    <a:srgbClr val="7B603B"/>
                  </a:solidFill>
                  <a:ln w="9525" cap="flat">
                    <a:noFill/>
                    <a:prstDash val="solid"/>
                    <a:miter/>
                  </a:ln>
                </p:spPr>
                <p:txBody>
                  <a:bodyPr rtlCol="0" anchor="ctr"/>
                  <a:lstStyle/>
                  <a:p>
                    <a:endParaRPr lang="en-IN"/>
                  </a:p>
                </p:txBody>
              </p:sp>
              <p:sp>
                <p:nvSpPr>
                  <p:cNvPr id="150" name="Freeform: Shape 24">
                    <a:extLst>
                      <a:ext uri="{FF2B5EF4-FFF2-40B4-BE49-F238E27FC236}">
                        <a16:creationId xmlns="" xmlns:a16="http://schemas.microsoft.com/office/drawing/2014/main" id="{DA725F71-D15A-4EE4-4B47-4CCEB5C8DCCE}"/>
                      </a:ext>
                    </a:extLst>
                  </p:cNvPr>
                  <p:cNvSpPr/>
                  <p:nvPr/>
                </p:nvSpPr>
                <p:spPr>
                  <a:xfrm>
                    <a:off x="3976838" y="5703732"/>
                    <a:ext cx="939704" cy="53054"/>
                  </a:xfrm>
                  <a:custGeom>
                    <a:avLst/>
                    <a:gdLst>
                      <a:gd name="connsiteX0" fmla="*/ 930592 w 939704"/>
                      <a:gd name="connsiteY0" fmla="*/ 53054 h 53054"/>
                      <a:gd name="connsiteX1" fmla="*/ 12001 w 939704"/>
                      <a:gd name="connsiteY1" fmla="*/ 51054 h 53054"/>
                      <a:gd name="connsiteX2" fmla="*/ 0 w 939704"/>
                      <a:gd name="connsiteY2" fmla="*/ 0 h 53054"/>
                      <a:gd name="connsiteX3" fmla="*/ 938213 w 939704"/>
                      <a:gd name="connsiteY3" fmla="*/ 2096 h 53054"/>
                      <a:gd name="connsiteX4" fmla="*/ 930592 w 939704"/>
                      <a:gd name="connsiteY4" fmla="*/ 53054 h 53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704" h="53054">
                        <a:moveTo>
                          <a:pt x="930592" y="53054"/>
                        </a:moveTo>
                        <a:lnTo>
                          <a:pt x="12001" y="51054"/>
                        </a:lnTo>
                        <a:cubicBezTo>
                          <a:pt x="5239" y="38671"/>
                          <a:pt x="1524" y="21050"/>
                          <a:pt x="0" y="0"/>
                        </a:cubicBezTo>
                        <a:lnTo>
                          <a:pt x="938213" y="2096"/>
                        </a:lnTo>
                        <a:cubicBezTo>
                          <a:pt x="944118" y="33147"/>
                          <a:pt x="930592" y="53054"/>
                          <a:pt x="930592" y="53054"/>
                        </a:cubicBezTo>
                        <a:close/>
                      </a:path>
                    </a:pathLst>
                  </a:custGeom>
                  <a:solidFill>
                    <a:srgbClr val="634D2F"/>
                  </a:solidFill>
                  <a:ln w="9525" cap="flat">
                    <a:noFill/>
                    <a:prstDash val="solid"/>
                    <a:miter/>
                  </a:ln>
                </p:spPr>
                <p:txBody>
                  <a:bodyPr rtlCol="0" anchor="ctr"/>
                  <a:lstStyle/>
                  <a:p>
                    <a:endParaRPr lang="en-IN"/>
                  </a:p>
                </p:txBody>
              </p:sp>
              <p:sp>
                <p:nvSpPr>
                  <p:cNvPr id="151" name="Freeform: Shape 25">
                    <a:extLst>
                      <a:ext uri="{FF2B5EF4-FFF2-40B4-BE49-F238E27FC236}">
                        <a16:creationId xmlns="" xmlns:a16="http://schemas.microsoft.com/office/drawing/2014/main" id="{520C4E72-14E6-B672-A85B-E73B3993ED40}"/>
                      </a:ext>
                    </a:extLst>
                  </p:cNvPr>
                  <p:cNvSpPr/>
                  <p:nvPr/>
                </p:nvSpPr>
                <p:spPr>
                  <a:xfrm>
                    <a:off x="4008747" y="5398551"/>
                    <a:ext cx="118493" cy="356425"/>
                  </a:xfrm>
                  <a:custGeom>
                    <a:avLst/>
                    <a:gdLst>
                      <a:gd name="connsiteX0" fmla="*/ 73819 w 118493"/>
                      <a:gd name="connsiteY0" fmla="*/ 356425 h 356425"/>
                      <a:gd name="connsiteX1" fmla="*/ 46577 w 118493"/>
                      <a:gd name="connsiteY1" fmla="*/ 356425 h 356425"/>
                      <a:gd name="connsiteX2" fmla="*/ 96298 w 118493"/>
                      <a:gd name="connsiteY2" fmla="*/ 209359 h 356425"/>
                      <a:gd name="connsiteX3" fmla="*/ 0 w 118493"/>
                      <a:gd name="connsiteY3" fmla="*/ 25336 h 356425"/>
                      <a:gd name="connsiteX4" fmla="*/ 3810 w 118493"/>
                      <a:gd name="connsiteY4" fmla="*/ 0 h 356425"/>
                      <a:gd name="connsiteX5" fmla="*/ 118205 w 118493"/>
                      <a:gd name="connsiteY5" fmla="*/ 208312 h 356425"/>
                      <a:gd name="connsiteX6" fmla="*/ 73914 w 118493"/>
                      <a:gd name="connsiteY6" fmla="*/ 356425 h 356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493" h="356425">
                        <a:moveTo>
                          <a:pt x="73819" y="356425"/>
                        </a:moveTo>
                        <a:lnTo>
                          <a:pt x="46577" y="356425"/>
                        </a:lnTo>
                        <a:cubicBezTo>
                          <a:pt x="73914" y="325279"/>
                          <a:pt x="99441" y="277654"/>
                          <a:pt x="96298" y="209359"/>
                        </a:cubicBezTo>
                        <a:cubicBezTo>
                          <a:pt x="92107" y="118586"/>
                          <a:pt x="37719" y="57245"/>
                          <a:pt x="0" y="25336"/>
                        </a:cubicBezTo>
                        <a:cubicBezTo>
                          <a:pt x="1524" y="16192"/>
                          <a:pt x="2762" y="7715"/>
                          <a:pt x="3810" y="0"/>
                        </a:cubicBezTo>
                        <a:cubicBezTo>
                          <a:pt x="44482" y="31242"/>
                          <a:pt x="113062" y="99631"/>
                          <a:pt x="118205" y="208312"/>
                        </a:cubicBezTo>
                        <a:cubicBezTo>
                          <a:pt x="121253" y="273463"/>
                          <a:pt x="99727" y="322040"/>
                          <a:pt x="73914" y="356425"/>
                        </a:cubicBezTo>
                        <a:close/>
                      </a:path>
                    </a:pathLst>
                  </a:custGeom>
                  <a:solidFill>
                    <a:srgbClr val="634D2F"/>
                  </a:solidFill>
                  <a:ln w="9525" cap="flat">
                    <a:noFill/>
                    <a:prstDash val="solid"/>
                    <a:miter/>
                  </a:ln>
                </p:spPr>
                <p:txBody>
                  <a:bodyPr rtlCol="0" anchor="ctr"/>
                  <a:lstStyle/>
                  <a:p>
                    <a:endParaRPr lang="en-IN"/>
                  </a:p>
                </p:txBody>
              </p:sp>
              <p:sp>
                <p:nvSpPr>
                  <p:cNvPr id="152" name="Freeform: Shape 26">
                    <a:extLst>
                      <a:ext uri="{FF2B5EF4-FFF2-40B4-BE49-F238E27FC236}">
                        <a16:creationId xmlns="" xmlns:a16="http://schemas.microsoft.com/office/drawing/2014/main" id="{52B2DF28-6707-AA06-538E-A8C3CF7F2612}"/>
                      </a:ext>
                    </a:extLst>
                  </p:cNvPr>
                  <p:cNvSpPr/>
                  <p:nvPr/>
                </p:nvSpPr>
                <p:spPr>
                  <a:xfrm>
                    <a:off x="4399876" y="5408395"/>
                    <a:ext cx="87660" cy="44354"/>
                  </a:xfrm>
                  <a:custGeom>
                    <a:avLst/>
                    <a:gdLst>
                      <a:gd name="connsiteX0" fmla="*/ 15112 w 87660"/>
                      <a:gd name="connsiteY0" fmla="*/ 44354 h 44354"/>
                      <a:gd name="connsiteX1" fmla="*/ 444 w 87660"/>
                      <a:gd name="connsiteY1" fmla="*/ 32829 h 44354"/>
                      <a:gd name="connsiteX2" fmla="*/ 11493 w 87660"/>
                      <a:gd name="connsiteY2" fmla="*/ 14541 h 44354"/>
                      <a:gd name="connsiteX3" fmla="*/ 68928 w 87660"/>
                      <a:gd name="connsiteY3" fmla="*/ 444 h 44354"/>
                      <a:gd name="connsiteX4" fmla="*/ 87217 w 87660"/>
                      <a:gd name="connsiteY4" fmla="*/ 11493 h 44354"/>
                      <a:gd name="connsiteX5" fmla="*/ 76167 w 87660"/>
                      <a:gd name="connsiteY5" fmla="*/ 29780 h 44354"/>
                      <a:gd name="connsiteX6" fmla="*/ 18732 w 87660"/>
                      <a:gd name="connsiteY6" fmla="*/ 43878 h 44354"/>
                      <a:gd name="connsiteX7" fmla="*/ 15112 w 87660"/>
                      <a:gd name="connsiteY7" fmla="*/ 44354 h 4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60" h="44354">
                        <a:moveTo>
                          <a:pt x="15112" y="44354"/>
                        </a:moveTo>
                        <a:cubicBezTo>
                          <a:pt x="8350" y="44354"/>
                          <a:pt x="2158" y="39687"/>
                          <a:pt x="444" y="32829"/>
                        </a:cubicBezTo>
                        <a:cubicBezTo>
                          <a:pt x="-1557" y="24732"/>
                          <a:pt x="3396" y="16541"/>
                          <a:pt x="11493" y="14541"/>
                        </a:cubicBezTo>
                        <a:lnTo>
                          <a:pt x="68928" y="444"/>
                        </a:lnTo>
                        <a:cubicBezTo>
                          <a:pt x="77025" y="-1557"/>
                          <a:pt x="85216" y="3396"/>
                          <a:pt x="87217" y="11493"/>
                        </a:cubicBezTo>
                        <a:cubicBezTo>
                          <a:pt x="89217" y="19589"/>
                          <a:pt x="84263" y="27780"/>
                          <a:pt x="76167" y="29780"/>
                        </a:cubicBezTo>
                        <a:lnTo>
                          <a:pt x="18732" y="43878"/>
                        </a:lnTo>
                        <a:cubicBezTo>
                          <a:pt x="17493" y="44163"/>
                          <a:pt x="16255" y="44354"/>
                          <a:pt x="15112" y="44354"/>
                        </a:cubicBezTo>
                        <a:close/>
                      </a:path>
                    </a:pathLst>
                  </a:custGeom>
                  <a:solidFill>
                    <a:srgbClr val="FDDAA1"/>
                  </a:solidFill>
                  <a:ln w="9525" cap="flat">
                    <a:noFill/>
                    <a:prstDash val="solid"/>
                    <a:miter/>
                  </a:ln>
                </p:spPr>
                <p:txBody>
                  <a:bodyPr rtlCol="0" anchor="ctr"/>
                  <a:lstStyle/>
                  <a:p>
                    <a:endParaRPr lang="en-IN"/>
                  </a:p>
                </p:txBody>
              </p:sp>
              <p:sp>
                <p:nvSpPr>
                  <p:cNvPr id="153" name="Freeform: Shape 27">
                    <a:extLst>
                      <a:ext uri="{FF2B5EF4-FFF2-40B4-BE49-F238E27FC236}">
                        <a16:creationId xmlns="" xmlns:a16="http://schemas.microsoft.com/office/drawing/2014/main" id="{6C7CB45C-E248-88FD-5544-9848119FE0C2}"/>
                      </a:ext>
                    </a:extLst>
                  </p:cNvPr>
                  <p:cNvSpPr/>
                  <p:nvPr/>
                </p:nvSpPr>
                <p:spPr>
                  <a:xfrm>
                    <a:off x="4343012" y="5360484"/>
                    <a:ext cx="87660" cy="44353"/>
                  </a:xfrm>
                  <a:custGeom>
                    <a:avLst/>
                    <a:gdLst>
                      <a:gd name="connsiteX0" fmla="*/ 15112 w 87660"/>
                      <a:gd name="connsiteY0" fmla="*/ 44354 h 44353"/>
                      <a:gd name="connsiteX1" fmla="*/ 444 w 87660"/>
                      <a:gd name="connsiteY1" fmla="*/ 32829 h 44353"/>
                      <a:gd name="connsiteX2" fmla="*/ 11493 w 87660"/>
                      <a:gd name="connsiteY2" fmla="*/ 14541 h 44353"/>
                      <a:gd name="connsiteX3" fmla="*/ 68928 w 87660"/>
                      <a:gd name="connsiteY3" fmla="*/ 444 h 44353"/>
                      <a:gd name="connsiteX4" fmla="*/ 87217 w 87660"/>
                      <a:gd name="connsiteY4" fmla="*/ 11493 h 44353"/>
                      <a:gd name="connsiteX5" fmla="*/ 76167 w 87660"/>
                      <a:gd name="connsiteY5" fmla="*/ 29780 h 44353"/>
                      <a:gd name="connsiteX6" fmla="*/ 18732 w 87660"/>
                      <a:gd name="connsiteY6" fmla="*/ 43878 h 44353"/>
                      <a:gd name="connsiteX7" fmla="*/ 15112 w 87660"/>
                      <a:gd name="connsiteY7" fmla="*/ 44354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60" h="44353">
                        <a:moveTo>
                          <a:pt x="15112" y="44354"/>
                        </a:moveTo>
                        <a:cubicBezTo>
                          <a:pt x="8349" y="44354"/>
                          <a:pt x="2158" y="39687"/>
                          <a:pt x="444" y="32829"/>
                        </a:cubicBezTo>
                        <a:cubicBezTo>
                          <a:pt x="-1557" y="24732"/>
                          <a:pt x="3396" y="16541"/>
                          <a:pt x="11493" y="14541"/>
                        </a:cubicBezTo>
                        <a:lnTo>
                          <a:pt x="68928" y="444"/>
                        </a:lnTo>
                        <a:cubicBezTo>
                          <a:pt x="77025" y="-1557"/>
                          <a:pt x="85216" y="3396"/>
                          <a:pt x="87217" y="11493"/>
                        </a:cubicBezTo>
                        <a:cubicBezTo>
                          <a:pt x="89217" y="19589"/>
                          <a:pt x="84264" y="27780"/>
                          <a:pt x="76167" y="29780"/>
                        </a:cubicBezTo>
                        <a:lnTo>
                          <a:pt x="18732" y="43878"/>
                        </a:lnTo>
                        <a:cubicBezTo>
                          <a:pt x="17493" y="44163"/>
                          <a:pt x="16255" y="44354"/>
                          <a:pt x="15112" y="44354"/>
                        </a:cubicBezTo>
                        <a:close/>
                      </a:path>
                    </a:pathLst>
                  </a:custGeom>
                  <a:solidFill>
                    <a:srgbClr val="FDDAA1"/>
                  </a:solidFill>
                  <a:ln w="9525" cap="flat">
                    <a:noFill/>
                    <a:prstDash val="solid"/>
                    <a:miter/>
                  </a:ln>
                </p:spPr>
                <p:txBody>
                  <a:bodyPr rtlCol="0" anchor="ctr"/>
                  <a:lstStyle/>
                  <a:p>
                    <a:endParaRPr lang="en-IN"/>
                  </a:p>
                </p:txBody>
              </p:sp>
              <p:sp>
                <p:nvSpPr>
                  <p:cNvPr id="154" name="Freeform: Shape 28">
                    <a:extLst>
                      <a:ext uri="{FF2B5EF4-FFF2-40B4-BE49-F238E27FC236}">
                        <a16:creationId xmlns="" xmlns:a16="http://schemas.microsoft.com/office/drawing/2014/main" id="{14A49AB6-3D7F-C94F-1B44-06C27A050D14}"/>
                      </a:ext>
                    </a:extLst>
                  </p:cNvPr>
                  <p:cNvSpPr/>
                  <p:nvPr/>
                </p:nvSpPr>
                <p:spPr>
                  <a:xfrm>
                    <a:off x="4457216" y="5441827"/>
                    <a:ext cx="87660" cy="44353"/>
                  </a:xfrm>
                  <a:custGeom>
                    <a:avLst/>
                    <a:gdLst>
                      <a:gd name="connsiteX0" fmla="*/ 15112 w 87660"/>
                      <a:gd name="connsiteY0" fmla="*/ 44354 h 44353"/>
                      <a:gd name="connsiteX1" fmla="*/ 444 w 87660"/>
                      <a:gd name="connsiteY1" fmla="*/ 32829 h 44353"/>
                      <a:gd name="connsiteX2" fmla="*/ 11493 w 87660"/>
                      <a:gd name="connsiteY2" fmla="*/ 14541 h 44353"/>
                      <a:gd name="connsiteX3" fmla="*/ 68928 w 87660"/>
                      <a:gd name="connsiteY3" fmla="*/ 444 h 44353"/>
                      <a:gd name="connsiteX4" fmla="*/ 87216 w 87660"/>
                      <a:gd name="connsiteY4" fmla="*/ 11493 h 44353"/>
                      <a:gd name="connsiteX5" fmla="*/ 76167 w 87660"/>
                      <a:gd name="connsiteY5" fmla="*/ 29781 h 44353"/>
                      <a:gd name="connsiteX6" fmla="*/ 18732 w 87660"/>
                      <a:gd name="connsiteY6" fmla="*/ 43878 h 44353"/>
                      <a:gd name="connsiteX7" fmla="*/ 15112 w 87660"/>
                      <a:gd name="connsiteY7" fmla="*/ 44354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60" h="44353">
                        <a:moveTo>
                          <a:pt x="15112" y="44354"/>
                        </a:moveTo>
                        <a:cubicBezTo>
                          <a:pt x="8349" y="44354"/>
                          <a:pt x="2158" y="39687"/>
                          <a:pt x="444" y="32829"/>
                        </a:cubicBezTo>
                        <a:cubicBezTo>
                          <a:pt x="-1557" y="24732"/>
                          <a:pt x="3397" y="16541"/>
                          <a:pt x="11493" y="14541"/>
                        </a:cubicBezTo>
                        <a:lnTo>
                          <a:pt x="68928" y="444"/>
                        </a:lnTo>
                        <a:cubicBezTo>
                          <a:pt x="77025" y="-1557"/>
                          <a:pt x="85216" y="3396"/>
                          <a:pt x="87216" y="11493"/>
                        </a:cubicBezTo>
                        <a:cubicBezTo>
                          <a:pt x="89217" y="19589"/>
                          <a:pt x="84264" y="27780"/>
                          <a:pt x="76167" y="29781"/>
                        </a:cubicBezTo>
                        <a:lnTo>
                          <a:pt x="18732" y="43878"/>
                        </a:lnTo>
                        <a:cubicBezTo>
                          <a:pt x="17493" y="44163"/>
                          <a:pt x="16255" y="44354"/>
                          <a:pt x="15112" y="44354"/>
                        </a:cubicBezTo>
                        <a:close/>
                      </a:path>
                    </a:pathLst>
                  </a:custGeom>
                  <a:solidFill>
                    <a:srgbClr val="FDDAA1"/>
                  </a:solidFill>
                  <a:ln w="9525" cap="flat">
                    <a:noFill/>
                    <a:prstDash val="solid"/>
                    <a:miter/>
                  </a:ln>
                </p:spPr>
                <p:txBody>
                  <a:bodyPr rtlCol="0" anchor="ctr"/>
                  <a:lstStyle/>
                  <a:p>
                    <a:endParaRPr lang="en-IN"/>
                  </a:p>
                </p:txBody>
              </p:sp>
              <p:sp>
                <p:nvSpPr>
                  <p:cNvPr id="155" name="Freeform: Shape 29">
                    <a:extLst>
                      <a:ext uri="{FF2B5EF4-FFF2-40B4-BE49-F238E27FC236}">
                        <a16:creationId xmlns="" xmlns:a16="http://schemas.microsoft.com/office/drawing/2014/main" id="{03F1B67E-DE45-AD3B-6BB6-3BE3AC156600}"/>
                      </a:ext>
                    </a:extLst>
                  </p:cNvPr>
                  <p:cNvSpPr/>
                  <p:nvPr/>
                </p:nvSpPr>
                <p:spPr>
                  <a:xfrm>
                    <a:off x="4514557" y="5474022"/>
                    <a:ext cx="87659" cy="44353"/>
                  </a:xfrm>
                  <a:custGeom>
                    <a:avLst/>
                    <a:gdLst>
                      <a:gd name="connsiteX0" fmla="*/ 15112 w 87659"/>
                      <a:gd name="connsiteY0" fmla="*/ 44354 h 44353"/>
                      <a:gd name="connsiteX1" fmla="*/ 444 w 87659"/>
                      <a:gd name="connsiteY1" fmla="*/ 32829 h 44353"/>
                      <a:gd name="connsiteX2" fmla="*/ 11493 w 87659"/>
                      <a:gd name="connsiteY2" fmla="*/ 14541 h 44353"/>
                      <a:gd name="connsiteX3" fmla="*/ 68928 w 87659"/>
                      <a:gd name="connsiteY3" fmla="*/ 444 h 44353"/>
                      <a:gd name="connsiteX4" fmla="*/ 87216 w 87659"/>
                      <a:gd name="connsiteY4" fmla="*/ 11492 h 44353"/>
                      <a:gd name="connsiteX5" fmla="*/ 76167 w 87659"/>
                      <a:gd name="connsiteY5" fmla="*/ 29781 h 44353"/>
                      <a:gd name="connsiteX6" fmla="*/ 18731 w 87659"/>
                      <a:gd name="connsiteY6" fmla="*/ 43878 h 44353"/>
                      <a:gd name="connsiteX7" fmla="*/ 15112 w 87659"/>
                      <a:gd name="connsiteY7" fmla="*/ 44354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59" h="44353">
                        <a:moveTo>
                          <a:pt x="15112" y="44354"/>
                        </a:moveTo>
                        <a:cubicBezTo>
                          <a:pt x="8349" y="44354"/>
                          <a:pt x="2158" y="39687"/>
                          <a:pt x="444" y="32829"/>
                        </a:cubicBezTo>
                        <a:cubicBezTo>
                          <a:pt x="-1557" y="24732"/>
                          <a:pt x="3396" y="16541"/>
                          <a:pt x="11493" y="14541"/>
                        </a:cubicBezTo>
                        <a:lnTo>
                          <a:pt x="68928" y="444"/>
                        </a:lnTo>
                        <a:cubicBezTo>
                          <a:pt x="77025" y="-1557"/>
                          <a:pt x="85216" y="3396"/>
                          <a:pt x="87216" y="11492"/>
                        </a:cubicBezTo>
                        <a:cubicBezTo>
                          <a:pt x="89217" y="19589"/>
                          <a:pt x="84263" y="27780"/>
                          <a:pt x="76167" y="29781"/>
                        </a:cubicBezTo>
                        <a:lnTo>
                          <a:pt x="18731" y="43878"/>
                        </a:lnTo>
                        <a:cubicBezTo>
                          <a:pt x="17493" y="44163"/>
                          <a:pt x="16255" y="44354"/>
                          <a:pt x="15112" y="44354"/>
                        </a:cubicBezTo>
                        <a:close/>
                      </a:path>
                    </a:pathLst>
                  </a:custGeom>
                  <a:solidFill>
                    <a:srgbClr val="FDDAA1"/>
                  </a:solidFill>
                  <a:ln w="9525" cap="flat">
                    <a:noFill/>
                    <a:prstDash val="solid"/>
                    <a:miter/>
                  </a:ln>
                </p:spPr>
                <p:txBody>
                  <a:bodyPr rtlCol="0" anchor="ctr"/>
                  <a:lstStyle/>
                  <a:p>
                    <a:endParaRPr lang="en-IN"/>
                  </a:p>
                </p:txBody>
              </p:sp>
              <p:sp>
                <p:nvSpPr>
                  <p:cNvPr id="156" name="Freeform: Shape 30">
                    <a:extLst>
                      <a:ext uri="{FF2B5EF4-FFF2-40B4-BE49-F238E27FC236}">
                        <a16:creationId xmlns="" xmlns:a16="http://schemas.microsoft.com/office/drawing/2014/main" id="{851A3766-60C4-58EF-9A9C-B18ED9D750FB}"/>
                      </a:ext>
                    </a:extLst>
                  </p:cNvPr>
                  <p:cNvSpPr/>
                  <p:nvPr/>
                </p:nvSpPr>
                <p:spPr>
                  <a:xfrm>
                    <a:off x="4577041" y="5503835"/>
                    <a:ext cx="87659" cy="44354"/>
                  </a:xfrm>
                  <a:custGeom>
                    <a:avLst/>
                    <a:gdLst>
                      <a:gd name="connsiteX0" fmla="*/ 15112 w 87659"/>
                      <a:gd name="connsiteY0" fmla="*/ 44354 h 44354"/>
                      <a:gd name="connsiteX1" fmla="*/ 444 w 87659"/>
                      <a:gd name="connsiteY1" fmla="*/ 32829 h 44354"/>
                      <a:gd name="connsiteX2" fmla="*/ 11493 w 87659"/>
                      <a:gd name="connsiteY2" fmla="*/ 14541 h 44354"/>
                      <a:gd name="connsiteX3" fmla="*/ 68928 w 87659"/>
                      <a:gd name="connsiteY3" fmla="*/ 444 h 44354"/>
                      <a:gd name="connsiteX4" fmla="*/ 87216 w 87659"/>
                      <a:gd name="connsiteY4" fmla="*/ 11493 h 44354"/>
                      <a:gd name="connsiteX5" fmla="*/ 76167 w 87659"/>
                      <a:gd name="connsiteY5" fmla="*/ 29781 h 44354"/>
                      <a:gd name="connsiteX6" fmla="*/ 18731 w 87659"/>
                      <a:gd name="connsiteY6" fmla="*/ 43878 h 44354"/>
                      <a:gd name="connsiteX7" fmla="*/ 15112 w 87659"/>
                      <a:gd name="connsiteY7" fmla="*/ 44354 h 4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59" h="44354">
                        <a:moveTo>
                          <a:pt x="15112" y="44354"/>
                        </a:moveTo>
                        <a:cubicBezTo>
                          <a:pt x="8349" y="44354"/>
                          <a:pt x="2158" y="39687"/>
                          <a:pt x="444" y="32829"/>
                        </a:cubicBezTo>
                        <a:cubicBezTo>
                          <a:pt x="-1557" y="24733"/>
                          <a:pt x="3396" y="16541"/>
                          <a:pt x="11493" y="14541"/>
                        </a:cubicBezTo>
                        <a:lnTo>
                          <a:pt x="68928" y="444"/>
                        </a:lnTo>
                        <a:cubicBezTo>
                          <a:pt x="77025" y="-1557"/>
                          <a:pt x="85216" y="3396"/>
                          <a:pt x="87216" y="11493"/>
                        </a:cubicBezTo>
                        <a:cubicBezTo>
                          <a:pt x="89217" y="19589"/>
                          <a:pt x="84263" y="27781"/>
                          <a:pt x="76167" y="29781"/>
                        </a:cubicBezTo>
                        <a:lnTo>
                          <a:pt x="18731" y="43878"/>
                        </a:lnTo>
                        <a:cubicBezTo>
                          <a:pt x="17493" y="44164"/>
                          <a:pt x="16255" y="44354"/>
                          <a:pt x="15112" y="44354"/>
                        </a:cubicBezTo>
                        <a:close/>
                      </a:path>
                    </a:pathLst>
                  </a:custGeom>
                  <a:solidFill>
                    <a:srgbClr val="FDDAA1"/>
                  </a:solidFill>
                  <a:ln w="9525" cap="flat">
                    <a:noFill/>
                    <a:prstDash val="solid"/>
                    <a:miter/>
                  </a:ln>
                </p:spPr>
                <p:txBody>
                  <a:bodyPr rtlCol="0" anchor="ctr"/>
                  <a:lstStyle/>
                  <a:p>
                    <a:endParaRPr lang="en-IN"/>
                  </a:p>
                </p:txBody>
              </p:sp>
              <p:sp>
                <p:nvSpPr>
                  <p:cNvPr id="157" name="Freeform: Shape 31">
                    <a:extLst>
                      <a:ext uri="{FF2B5EF4-FFF2-40B4-BE49-F238E27FC236}">
                        <a16:creationId xmlns="" xmlns:a16="http://schemas.microsoft.com/office/drawing/2014/main" id="{804281A2-CFB9-0C48-D90D-151D651B3128}"/>
                      </a:ext>
                    </a:extLst>
                  </p:cNvPr>
                  <p:cNvSpPr/>
                  <p:nvPr/>
                </p:nvSpPr>
                <p:spPr>
                  <a:xfrm>
                    <a:off x="4644859" y="5529267"/>
                    <a:ext cx="87660" cy="44353"/>
                  </a:xfrm>
                  <a:custGeom>
                    <a:avLst/>
                    <a:gdLst>
                      <a:gd name="connsiteX0" fmla="*/ 15112 w 87660"/>
                      <a:gd name="connsiteY0" fmla="*/ 44354 h 44353"/>
                      <a:gd name="connsiteX1" fmla="*/ 444 w 87660"/>
                      <a:gd name="connsiteY1" fmla="*/ 32829 h 44353"/>
                      <a:gd name="connsiteX2" fmla="*/ 11493 w 87660"/>
                      <a:gd name="connsiteY2" fmla="*/ 14541 h 44353"/>
                      <a:gd name="connsiteX3" fmla="*/ 68928 w 87660"/>
                      <a:gd name="connsiteY3" fmla="*/ 444 h 44353"/>
                      <a:gd name="connsiteX4" fmla="*/ 87217 w 87660"/>
                      <a:gd name="connsiteY4" fmla="*/ 11493 h 44353"/>
                      <a:gd name="connsiteX5" fmla="*/ 76167 w 87660"/>
                      <a:gd name="connsiteY5" fmla="*/ 29780 h 44353"/>
                      <a:gd name="connsiteX6" fmla="*/ 18732 w 87660"/>
                      <a:gd name="connsiteY6" fmla="*/ 43878 h 44353"/>
                      <a:gd name="connsiteX7" fmla="*/ 15112 w 87660"/>
                      <a:gd name="connsiteY7" fmla="*/ 44354 h 4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60" h="44353">
                        <a:moveTo>
                          <a:pt x="15112" y="44354"/>
                        </a:moveTo>
                        <a:cubicBezTo>
                          <a:pt x="8349" y="44354"/>
                          <a:pt x="2158" y="39687"/>
                          <a:pt x="444" y="32829"/>
                        </a:cubicBezTo>
                        <a:cubicBezTo>
                          <a:pt x="-1557" y="24732"/>
                          <a:pt x="3396" y="16541"/>
                          <a:pt x="11493" y="14541"/>
                        </a:cubicBezTo>
                        <a:lnTo>
                          <a:pt x="68928" y="444"/>
                        </a:lnTo>
                        <a:cubicBezTo>
                          <a:pt x="77025" y="-1557"/>
                          <a:pt x="85216" y="3396"/>
                          <a:pt x="87217" y="11493"/>
                        </a:cubicBezTo>
                        <a:cubicBezTo>
                          <a:pt x="89217" y="19589"/>
                          <a:pt x="84263" y="27780"/>
                          <a:pt x="76167" y="29780"/>
                        </a:cubicBezTo>
                        <a:lnTo>
                          <a:pt x="18732" y="43878"/>
                        </a:lnTo>
                        <a:cubicBezTo>
                          <a:pt x="17493" y="44163"/>
                          <a:pt x="16255" y="44354"/>
                          <a:pt x="15112" y="44354"/>
                        </a:cubicBezTo>
                        <a:close/>
                      </a:path>
                    </a:pathLst>
                  </a:custGeom>
                  <a:solidFill>
                    <a:srgbClr val="FDDAA1"/>
                  </a:solidFill>
                  <a:ln w="9525" cap="flat">
                    <a:noFill/>
                    <a:prstDash val="solid"/>
                    <a:miter/>
                  </a:ln>
                </p:spPr>
                <p:txBody>
                  <a:bodyPr rtlCol="0" anchor="ctr"/>
                  <a:lstStyle/>
                  <a:p>
                    <a:endParaRPr lang="en-IN"/>
                  </a:p>
                </p:txBody>
              </p:sp>
            </p:grpSp>
          </p:grpSp>
          <p:grpSp>
            <p:nvGrpSpPr>
              <p:cNvPr id="142" name="Graphic 2">
                <a:extLst>
                  <a:ext uri="{FF2B5EF4-FFF2-40B4-BE49-F238E27FC236}">
                    <a16:creationId xmlns="" xmlns:a16="http://schemas.microsoft.com/office/drawing/2014/main" id="{AC8D062B-C9D1-64EE-C039-C8F1454522E9}"/>
                  </a:ext>
                </a:extLst>
              </p:cNvPr>
              <p:cNvGrpSpPr/>
              <p:nvPr/>
            </p:nvGrpSpPr>
            <p:grpSpPr>
              <a:xfrm>
                <a:off x="2283198" y="3297943"/>
                <a:ext cx="2058828" cy="2032951"/>
                <a:chOff x="2283198" y="3297943"/>
                <a:chExt cx="2058828" cy="2032951"/>
              </a:xfrm>
            </p:grpSpPr>
            <p:sp>
              <p:nvSpPr>
                <p:cNvPr id="143" name="Freeform: Shape 17">
                  <a:extLst>
                    <a:ext uri="{FF2B5EF4-FFF2-40B4-BE49-F238E27FC236}">
                      <a16:creationId xmlns="" xmlns:a16="http://schemas.microsoft.com/office/drawing/2014/main" id="{79C03CE2-26E1-E7FD-9BCC-24F984C55D5B}"/>
                    </a:ext>
                  </a:extLst>
                </p:cNvPr>
                <p:cNvSpPr/>
                <p:nvPr/>
              </p:nvSpPr>
              <p:spPr>
                <a:xfrm>
                  <a:off x="2283198" y="3297943"/>
                  <a:ext cx="2058828" cy="2032951"/>
                </a:xfrm>
                <a:custGeom>
                  <a:avLst/>
                  <a:gdLst>
                    <a:gd name="connsiteX0" fmla="*/ 0 w 2058828"/>
                    <a:gd name="connsiteY0" fmla="*/ 1786664 h 2032951"/>
                    <a:gd name="connsiteX1" fmla="*/ 1078135 w 2058828"/>
                    <a:gd name="connsiteY1" fmla="*/ 76070 h 2032951"/>
                    <a:gd name="connsiteX2" fmla="*/ 1741646 w 2058828"/>
                    <a:gd name="connsiteY2" fmla="*/ 338198 h 2032951"/>
                    <a:gd name="connsiteX3" fmla="*/ 2058829 w 2058828"/>
                    <a:gd name="connsiteY3" fmla="*/ 1880581 h 2032951"/>
                    <a:gd name="connsiteX4" fmla="*/ 1673828 w 2058828"/>
                    <a:gd name="connsiteY4" fmla="*/ 1920681 h 2032951"/>
                    <a:gd name="connsiteX5" fmla="*/ 1379696 w 2058828"/>
                    <a:gd name="connsiteY5" fmla="*/ 923033 h 2032951"/>
                    <a:gd name="connsiteX6" fmla="*/ 748284 w 2058828"/>
                    <a:gd name="connsiteY6" fmla="*/ 2001739 h 2032951"/>
                    <a:gd name="connsiteX7" fmla="*/ 0 w 2058828"/>
                    <a:gd name="connsiteY7" fmla="*/ 1786569 h 203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8828" h="2032951">
                      <a:moveTo>
                        <a:pt x="0" y="1786664"/>
                      </a:moveTo>
                      <a:cubicBezTo>
                        <a:pt x="234220" y="1182684"/>
                        <a:pt x="691991" y="297050"/>
                        <a:pt x="1078135" y="76070"/>
                      </a:cubicBezTo>
                      <a:cubicBezTo>
                        <a:pt x="1431512" y="-126146"/>
                        <a:pt x="1681353" y="114170"/>
                        <a:pt x="1741646" y="338198"/>
                      </a:cubicBezTo>
                      <a:cubicBezTo>
                        <a:pt x="1801940" y="562321"/>
                        <a:pt x="2058829" y="1880581"/>
                        <a:pt x="2058829" y="1880581"/>
                      </a:cubicBezTo>
                      <a:lnTo>
                        <a:pt x="1673828" y="1920681"/>
                      </a:lnTo>
                      <a:cubicBezTo>
                        <a:pt x="1544003" y="1457671"/>
                        <a:pt x="1253776" y="1127820"/>
                        <a:pt x="1379696" y="923033"/>
                      </a:cubicBezTo>
                      <a:cubicBezTo>
                        <a:pt x="1379696" y="923033"/>
                        <a:pt x="1188434" y="1866008"/>
                        <a:pt x="748284" y="2001739"/>
                      </a:cubicBezTo>
                      <a:cubicBezTo>
                        <a:pt x="308134" y="2137470"/>
                        <a:pt x="0" y="1786569"/>
                        <a:pt x="0" y="1786569"/>
                      </a:cubicBezTo>
                      <a:close/>
                    </a:path>
                  </a:pathLst>
                </a:custGeom>
                <a:solidFill>
                  <a:srgbClr val="7B603B"/>
                </a:solidFill>
                <a:ln w="9525" cap="flat">
                  <a:noFill/>
                  <a:prstDash val="solid"/>
                  <a:miter/>
                </a:ln>
              </p:spPr>
              <p:txBody>
                <a:bodyPr rtlCol="0" anchor="ctr"/>
                <a:lstStyle/>
                <a:p>
                  <a:endParaRPr lang="en-IN" dirty="0"/>
                </a:p>
              </p:txBody>
            </p:sp>
            <p:grpSp>
              <p:nvGrpSpPr>
                <p:cNvPr id="144" name="Graphic 2">
                  <a:extLst>
                    <a:ext uri="{FF2B5EF4-FFF2-40B4-BE49-F238E27FC236}">
                      <a16:creationId xmlns="" xmlns:a16="http://schemas.microsoft.com/office/drawing/2014/main" id="{DB7B427A-C5C8-C433-BE3F-06389D410578}"/>
                    </a:ext>
                  </a:extLst>
                </p:cNvPr>
                <p:cNvGrpSpPr/>
                <p:nvPr/>
              </p:nvGrpSpPr>
              <p:grpSpPr>
                <a:xfrm>
                  <a:off x="2316496" y="3960788"/>
                  <a:ext cx="2006996" cy="1309462"/>
                  <a:chOff x="2316496" y="3960788"/>
                  <a:chExt cx="2006996" cy="1309462"/>
                </a:xfrm>
                <a:solidFill>
                  <a:srgbClr val="464351"/>
                </a:solidFill>
              </p:grpSpPr>
              <p:sp>
                <p:nvSpPr>
                  <p:cNvPr id="145" name="Freeform: Shape 19">
                    <a:extLst>
                      <a:ext uri="{FF2B5EF4-FFF2-40B4-BE49-F238E27FC236}">
                        <a16:creationId xmlns="" xmlns:a16="http://schemas.microsoft.com/office/drawing/2014/main" id="{B01FE8B2-D95E-4765-472B-46F3EBEC1143}"/>
                      </a:ext>
                    </a:extLst>
                  </p:cNvPr>
                  <p:cNvSpPr/>
                  <p:nvPr/>
                </p:nvSpPr>
                <p:spPr>
                  <a:xfrm>
                    <a:off x="2316496" y="3960788"/>
                    <a:ext cx="1681150" cy="1309462"/>
                  </a:xfrm>
                  <a:custGeom>
                    <a:avLst/>
                    <a:gdLst>
                      <a:gd name="connsiteX0" fmla="*/ 521819 w 1681150"/>
                      <a:gd name="connsiteY0" fmla="*/ 1309462 h 1309462"/>
                      <a:gd name="connsiteX1" fmla="*/ 215495 w 1681150"/>
                      <a:gd name="connsiteY1" fmla="*/ 1228880 h 1309462"/>
                      <a:gd name="connsiteX2" fmla="*/ 3468 w 1681150"/>
                      <a:gd name="connsiteY2" fmla="*/ 1097150 h 1309462"/>
                      <a:gd name="connsiteX3" fmla="*/ 2135 w 1681150"/>
                      <a:gd name="connsiteY3" fmla="*/ 1083910 h 1309462"/>
                      <a:gd name="connsiteX4" fmla="*/ 15374 w 1681150"/>
                      <a:gd name="connsiteY4" fmla="*/ 1082577 h 1309462"/>
                      <a:gd name="connsiteX5" fmla="*/ 224162 w 1681150"/>
                      <a:gd name="connsiteY5" fmla="*/ 1212212 h 1309462"/>
                      <a:gd name="connsiteX6" fmla="*/ 639643 w 1681150"/>
                      <a:gd name="connsiteY6" fmla="*/ 1272981 h 1309462"/>
                      <a:gd name="connsiteX7" fmla="*/ 1150754 w 1681150"/>
                      <a:gd name="connsiteY7" fmla="*/ 594706 h 1309462"/>
                      <a:gd name="connsiteX8" fmla="*/ 1376687 w 1681150"/>
                      <a:gd name="connsiteY8" fmla="*/ 6632 h 1309462"/>
                      <a:gd name="connsiteX9" fmla="*/ 1387355 w 1681150"/>
                      <a:gd name="connsiteY9" fmla="*/ 155 h 1309462"/>
                      <a:gd name="connsiteX10" fmla="*/ 1395071 w 1681150"/>
                      <a:gd name="connsiteY10" fmla="*/ 9871 h 1309462"/>
                      <a:gd name="connsiteX11" fmla="*/ 1481081 w 1681150"/>
                      <a:gd name="connsiteY11" fmla="*/ 616233 h 1309462"/>
                      <a:gd name="connsiteX12" fmla="*/ 1680630 w 1681150"/>
                      <a:gd name="connsiteY12" fmla="*/ 1145727 h 1309462"/>
                      <a:gd name="connsiteX13" fmla="*/ 1674820 w 1681150"/>
                      <a:gd name="connsiteY13" fmla="*/ 1157634 h 1309462"/>
                      <a:gd name="connsiteX14" fmla="*/ 1662914 w 1681150"/>
                      <a:gd name="connsiteY14" fmla="*/ 1151823 h 1309462"/>
                      <a:gd name="connsiteX15" fmla="*/ 1463841 w 1681150"/>
                      <a:gd name="connsiteY15" fmla="*/ 623376 h 1309462"/>
                      <a:gd name="connsiteX16" fmla="*/ 1375259 w 1681150"/>
                      <a:gd name="connsiteY16" fmla="*/ 72069 h 1309462"/>
                      <a:gd name="connsiteX17" fmla="*/ 1168090 w 1681150"/>
                      <a:gd name="connsiteY17" fmla="*/ 602231 h 1309462"/>
                      <a:gd name="connsiteX18" fmla="*/ 929965 w 1681150"/>
                      <a:gd name="connsiteY18" fmla="*/ 1035237 h 1309462"/>
                      <a:gd name="connsiteX19" fmla="*/ 645644 w 1681150"/>
                      <a:gd name="connsiteY19" fmla="*/ 1290793 h 1309462"/>
                      <a:gd name="connsiteX20" fmla="*/ 522104 w 1681150"/>
                      <a:gd name="connsiteY20" fmla="*/ 1309462 h 1309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81150" h="1309462">
                        <a:moveTo>
                          <a:pt x="521819" y="1309462"/>
                        </a:moveTo>
                        <a:cubicBezTo>
                          <a:pt x="409709" y="1309462"/>
                          <a:pt x="298457" y="1269076"/>
                          <a:pt x="215495" y="1228880"/>
                        </a:cubicBezTo>
                        <a:cubicBezTo>
                          <a:pt x="93098" y="1169540"/>
                          <a:pt x="4325" y="1097817"/>
                          <a:pt x="3468" y="1097150"/>
                        </a:cubicBezTo>
                        <a:cubicBezTo>
                          <a:pt x="-532" y="1093911"/>
                          <a:pt x="-1199" y="1087910"/>
                          <a:pt x="2135" y="1083910"/>
                        </a:cubicBezTo>
                        <a:cubicBezTo>
                          <a:pt x="5373" y="1079910"/>
                          <a:pt x="11374" y="1079243"/>
                          <a:pt x="15374" y="1082577"/>
                        </a:cubicBezTo>
                        <a:cubicBezTo>
                          <a:pt x="16232" y="1083243"/>
                          <a:pt x="103576" y="1153824"/>
                          <a:pt x="224162" y="1212212"/>
                        </a:cubicBezTo>
                        <a:cubicBezTo>
                          <a:pt x="334557" y="1265647"/>
                          <a:pt x="496292" y="1319654"/>
                          <a:pt x="639643" y="1272981"/>
                        </a:cubicBezTo>
                        <a:cubicBezTo>
                          <a:pt x="795377" y="1222308"/>
                          <a:pt x="972161" y="987708"/>
                          <a:pt x="1150754" y="594706"/>
                        </a:cubicBezTo>
                        <a:cubicBezTo>
                          <a:pt x="1286295" y="296288"/>
                          <a:pt x="1375830" y="9490"/>
                          <a:pt x="1376687" y="6632"/>
                        </a:cubicBezTo>
                        <a:cubicBezTo>
                          <a:pt x="1378116" y="2060"/>
                          <a:pt x="1382593" y="-702"/>
                          <a:pt x="1387355" y="155"/>
                        </a:cubicBezTo>
                        <a:cubicBezTo>
                          <a:pt x="1392023" y="1013"/>
                          <a:pt x="1395356" y="5204"/>
                          <a:pt x="1395071" y="9871"/>
                        </a:cubicBezTo>
                        <a:cubicBezTo>
                          <a:pt x="1394880" y="13395"/>
                          <a:pt x="1377830" y="365439"/>
                          <a:pt x="1481081" y="616233"/>
                        </a:cubicBezTo>
                        <a:cubicBezTo>
                          <a:pt x="1585285" y="869312"/>
                          <a:pt x="1679678" y="1143060"/>
                          <a:pt x="1680630" y="1145727"/>
                        </a:cubicBezTo>
                        <a:cubicBezTo>
                          <a:pt x="1682345" y="1150680"/>
                          <a:pt x="1679678" y="1156014"/>
                          <a:pt x="1674820" y="1157634"/>
                        </a:cubicBezTo>
                        <a:cubicBezTo>
                          <a:pt x="1669867" y="1159348"/>
                          <a:pt x="1664533" y="1156681"/>
                          <a:pt x="1662914" y="1151823"/>
                        </a:cubicBezTo>
                        <a:cubicBezTo>
                          <a:pt x="1661961" y="1149061"/>
                          <a:pt x="1567759" y="875884"/>
                          <a:pt x="1463841" y="623376"/>
                        </a:cubicBezTo>
                        <a:cubicBezTo>
                          <a:pt x="1385546" y="433162"/>
                          <a:pt x="1375354" y="186369"/>
                          <a:pt x="1375259" y="72069"/>
                        </a:cubicBezTo>
                        <a:cubicBezTo>
                          <a:pt x="1341731" y="172177"/>
                          <a:pt x="1267150" y="384108"/>
                          <a:pt x="1168090" y="602231"/>
                        </a:cubicBezTo>
                        <a:cubicBezTo>
                          <a:pt x="1088080" y="778348"/>
                          <a:pt x="1007975" y="923985"/>
                          <a:pt x="929965" y="1035237"/>
                        </a:cubicBezTo>
                        <a:cubicBezTo>
                          <a:pt x="831667" y="1175445"/>
                          <a:pt x="735941" y="1261361"/>
                          <a:pt x="645644" y="1290793"/>
                        </a:cubicBezTo>
                        <a:cubicBezTo>
                          <a:pt x="605258" y="1303937"/>
                          <a:pt x="563633" y="1309462"/>
                          <a:pt x="522104" y="1309462"/>
                        </a:cubicBezTo>
                        <a:close/>
                      </a:path>
                    </a:pathLst>
                  </a:custGeom>
                  <a:solidFill>
                    <a:srgbClr val="634D2F"/>
                  </a:solidFill>
                  <a:ln w="9525" cap="flat">
                    <a:noFill/>
                    <a:prstDash val="solid"/>
                    <a:miter/>
                  </a:ln>
                </p:spPr>
                <p:txBody>
                  <a:bodyPr rtlCol="0" anchor="ctr"/>
                  <a:lstStyle/>
                  <a:p>
                    <a:endParaRPr lang="en-IN" dirty="0"/>
                  </a:p>
                </p:txBody>
              </p:sp>
              <p:sp>
                <p:nvSpPr>
                  <p:cNvPr id="146" name="Freeform: Shape 20">
                    <a:extLst>
                      <a:ext uri="{FF2B5EF4-FFF2-40B4-BE49-F238E27FC236}">
                        <a16:creationId xmlns="" xmlns:a16="http://schemas.microsoft.com/office/drawing/2014/main" id="{877151EF-2ADC-E0C0-A481-ED3BB855E28B}"/>
                      </a:ext>
                    </a:extLst>
                  </p:cNvPr>
                  <p:cNvSpPr/>
                  <p:nvPr/>
                </p:nvSpPr>
                <p:spPr>
                  <a:xfrm>
                    <a:off x="3926125" y="5073709"/>
                    <a:ext cx="397368" cy="53189"/>
                  </a:xfrm>
                  <a:custGeom>
                    <a:avLst/>
                    <a:gdLst>
                      <a:gd name="connsiteX0" fmla="*/ 9375 w 397368"/>
                      <a:gd name="connsiteY0" fmla="*/ 53190 h 53189"/>
                      <a:gd name="connsiteX1" fmla="*/ 40 w 397368"/>
                      <a:gd name="connsiteY1" fmla="*/ 44617 h 53189"/>
                      <a:gd name="connsiteX2" fmla="*/ 8517 w 397368"/>
                      <a:gd name="connsiteY2" fmla="*/ 34425 h 53189"/>
                      <a:gd name="connsiteX3" fmla="*/ 387136 w 397368"/>
                      <a:gd name="connsiteY3" fmla="*/ 40 h 53189"/>
                      <a:gd name="connsiteX4" fmla="*/ 397328 w 397368"/>
                      <a:gd name="connsiteY4" fmla="*/ 8517 h 53189"/>
                      <a:gd name="connsiteX5" fmla="*/ 388851 w 397368"/>
                      <a:gd name="connsiteY5" fmla="*/ 18709 h 53189"/>
                      <a:gd name="connsiteX6" fmla="*/ 10232 w 397368"/>
                      <a:gd name="connsiteY6" fmla="*/ 53095 h 53189"/>
                      <a:gd name="connsiteX7" fmla="*/ 9375 w 397368"/>
                      <a:gd name="connsiteY7" fmla="*/ 53095 h 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68" h="53189">
                        <a:moveTo>
                          <a:pt x="9375" y="53190"/>
                        </a:moveTo>
                        <a:cubicBezTo>
                          <a:pt x="4612" y="53190"/>
                          <a:pt x="421" y="49475"/>
                          <a:pt x="40" y="44617"/>
                        </a:cubicBezTo>
                        <a:cubicBezTo>
                          <a:pt x="-436" y="39474"/>
                          <a:pt x="3374" y="34902"/>
                          <a:pt x="8517" y="34425"/>
                        </a:cubicBezTo>
                        <a:lnTo>
                          <a:pt x="387136" y="40"/>
                        </a:lnTo>
                        <a:cubicBezTo>
                          <a:pt x="392280" y="-436"/>
                          <a:pt x="396852" y="3374"/>
                          <a:pt x="397328" y="8517"/>
                        </a:cubicBezTo>
                        <a:cubicBezTo>
                          <a:pt x="397804" y="13661"/>
                          <a:pt x="393994" y="18233"/>
                          <a:pt x="388851" y="18709"/>
                        </a:cubicBezTo>
                        <a:lnTo>
                          <a:pt x="10232" y="53095"/>
                        </a:lnTo>
                        <a:cubicBezTo>
                          <a:pt x="10232" y="53095"/>
                          <a:pt x="9660" y="53095"/>
                          <a:pt x="9375" y="53095"/>
                        </a:cubicBezTo>
                        <a:close/>
                      </a:path>
                    </a:pathLst>
                  </a:custGeom>
                  <a:solidFill>
                    <a:srgbClr val="634D2F"/>
                  </a:solidFill>
                  <a:ln w="9525" cap="flat">
                    <a:noFill/>
                    <a:prstDash val="solid"/>
                    <a:miter/>
                  </a:ln>
                </p:spPr>
                <p:txBody>
                  <a:bodyPr rtlCol="0" anchor="ctr"/>
                  <a:lstStyle/>
                  <a:p>
                    <a:endParaRPr lang="en-IN" dirty="0"/>
                  </a:p>
                </p:txBody>
              </p:sp>
            </p:grpSp>
          </p:grpSp>
        </p:grpSp>
        <p:grpSp>
          <p:nvGrpSpPr>
            <p:cNvPr id="130" name="Graphic 2">
              <a:extLst>
                <a:ext uri="{FF2B5EF4-FFF2-40B4-BE49-F238E27FC236}">
                  <a16:creationId xmlns="" xmlns:a16="http://schemas.microsoft.com/office/drawing/2014/main" id="{28E7FBA7-88EC-F12B-D6FD-CDB78C495D25}"/>
                </a:ext>
              </a:extLst>
            </p:cNvPr>
            <p:cNvGrpSpPr/>
            <p:nvPr/>
          </p:nvGrpSpPr>
          <p:grpSpPr>
            <a:xfrm>
              <a:off x="1928038" y="2489144"/>
              <a:ext cx="2081104" cy="1514185"/>
              <a:chOff x="1928038" y="2489144"/>
              <a:chExt cx="2081104" cy="1514185"/>
            </a:xfrm>
          </p:grpSpPr>
          <p:grpSp>
            <p:nvGrpSpPr>
              <p:cNvPr id="132" name="Graphic 2">
                <a:extLst>
                  <a:ext uri="{FF2B5EF4-FFF2-40B4-BE49-F238E27FC236}">
                    <a16:creationId xmlns="" xmlns:a16="http://schemas.microsoft.com/office/drawing/2014/main" id="{0F19032F-47A4-C38B-652F-80CED8A8683E}"/>
                  </a:ext>
                </a:extLst>
              </p:cNvPr>
              <p:cNvGrpSpPr/>
              <p:nvPr/>
            </p:nvGrpSpPr>
            <p:grpSpPr>
              <a:xfrm>
                <a:off x="1928038" y="2489144"/>
                <a:ext cx="1784458" cy="1514185"/>
                <a:chOff x="1928038" y="2489144"/>
                <a:chExt cx="1784458" cy="1514185"/>
              </a:xfrm>
            </p:grpSpPr>
            <p:sp>
              <p:nvSpPr>
                <p:cNvPr id="135" name="Freeform: Shape 9">
                  <a:extLst>
                    <a:ext uri="{FF2B5EF4-FFF2-40B4-BE49-F238E27FC236}">
                      <a16:creationId xmlns="" xmlns:a16="http://schemas.microsoft.com/office/drawing/2014/main" id="{3B5B1941-CA25-3348-EA16-3F7CCB1E15C6}"/>
                    </a:ext>
                  </a:extLst>
                </p:cNvPr>
                <p:cNvSpPr/>
                <p:nvPr/>
              </p:nvSpPr>
              <p:spPr>
                <a:xfrm>
                  <a:off x="1928038" y="2489144"/>
                  <a:ext cx="1784458" cy="1514185"/>
                </a:xfrm>
                <a:custGeom>
                  <a:avLst/>
                  <a:gdLst>
                    <a:gd name="connsiteX0" fmla="*/ 423454 w 1784458"/>
                    <a:gd name="connsiteY0" fmla="*/ 1514186 h 1514185"/>
                    <a:gd name="connsiteX1" fmla="*/ 118178 w 1784458"/>
                    <a:gd name="connsiteY1" fmla="*/ 1430842 h 1514185"/>
                    <a:gd name="connsiteX2" fmla="*/ 1973 w 1784458"/>
                    <a:gd name="connsiteY2" fmla="*/ 1150616 h 1514185"/>
                    <a:gd name="connsiteX3" fmla="*/ 427455 w 1784458"/>
                    <a:gd name="connsiteY3" fmla="*/ 101723 h 1514185"/>
                    <a:gd name="connsiteX4" fmla="*/ 701489 w 1784458"/>
                    <a:gd name="connsiteY4" fmla="*/ 26285 h 1514185"/>
                    <a:gd name="connsiteX5" fmla="*/ 776927 w 1784458"/>
                    <a:gd name="connsiteY5" fmla="*/ 300224 h 1514185"/>
                    <a:gd name="connsiteX6" fmla="*/ 776927 w 1784458"/>
                    <a:gd name="connsiteY6" fmla="*/ 300224 h 1514185"/>
                    <a:gd name="connsiteX7" fmla="*/ 416691 w 1784458"/>
                    <a:gd name="connsiteY7" fmla="*/ 1112516 h 1514185"/>
                    <a:gd name="connsiteX8" fmla="*/ 982572 w 1784458"/>
                    <a:gd name="connsiteY8" fmla="*/ 1005741 h 1514185"/>
                    <a:gd name="connsiteX9" fmla="*/ 1511686 w 1784458"/>
                    <a:gd name="connsiteY9" fmla="*/ 830862 h 1514185"/>
                    <a:gd name="connsiteX10" fmla="*/ 1771146 w 1784458"/>
                    <a:gd name="connsiteY10" fmla="*/ 946781 h 1514185"/>
                    <a:gd name="connsiteX11" fmla="*/ 1655322 w 1784458"/>
                    <a:gd name="connsiteY11" fmla="*/ 1206242 h 1514185"/>
                    <a:gd name="connsiteX12" fmla="*/ 1050675 w 1784458"/>
                    <a:gd name="connsiteY12" fmla="*/ 1404077 h 1514185"/>
                    <a:gd name="connsiteX13" fmla="*/ 568901 w 1784458"/>
                    <a:gd name="connsiteY13" fmla="*/ 1505137 h 1514185"/>
                    <a:gd name="connsiteX14" fmla="*/ 423645 w 1784458"/>
                    <a:gd name="connsiteY14" fmla="*/ 1514186 h 151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84458" h="1514185">
                      <a:moveTo>
                        <a:pt x="423454" y="1514186"/>
                      </a:moveTo>
                      <a:cubicBezTo>
                        <a:pt x="289818" y="1514186"/>
                        <a:pt x="191044" y="1486944"/>
                        <a:pt x="118178" y="1430842"/>
                      </a:cubicBezTo>
                      <a:cubicBezTo>
                        <a:pt x="32453" y="1364929"/>
                        <a:pt x="-9933" y="1262726"/>
                        <a:pt x="1973" y="1150616"/>
                      </a:cubicBezTo>
                      <a:cubicBezTo>
                        <a:pt x="40073" y="792000"/>
                        <a:pt x="387926" y="171351"/>
                        <a:pt x="427455" y="101723"/>
                      </a:cubicBezTo>
                      <a:cubicBezTo>
                        <a:pt x="482319" y="5235"/>
                        <a:pt x="605001" y="-28579"/>
                        <a:pt x="701489" y="26285"/>
                      </a:cubicBezTo>
                      <a:cubicBezTo>
                        <a:pt x="797977" y="81149"/>
                        <a:pt x="831791" y="203736"/>
                        <a:pt x="776927" y="300224"/>
                      </a:cubicBezTo>
                      <a:lnTo>
                        <a:pt x="776927" y="300224"/>
                      </a:lnTo>
                      <a:cubicBezTo>
                        <a:pt x="658817" y="508155"/>
                        <a:pt x="473079" y="884678"/>
                        <a:pt x="416691" y="1112516"/>
                      </a:cubicBezTo>
                      <a:cubicBezTo>
                        <a:pt x="496225" y="1113374"/>
                        <a:pt x="661674" y="1097086"/>
                        <a:pt x="982572" y="1005741"/>
                      </a:cubicBezTo>
                      <a:cubicBezTo>
                        <a:pt x="1260892" y="926493"/>
                        <a:pt x="1509209" y="831815"/>
                        <a:pt x="1511686" y="830862"/>
                      </a:cubicBezTo>
                      <a:cubicBezTo>
                        <a:pt x="1615317" y="791238"/>
                        <a:pt x="1731522" y="843149"/>
                        <a:pt x="1771146" y="946781"/>
                      </a:cubicBezTo>
                      <a:cubicBezTo>
                        <a:pt x="1810771" y="1050413"/>
                        <a:pt x="1758954" y="1166618"/>
                        <a:pt x="1655322" y="1206242"/>
                      </a:cubicBezTo>
                      <a:cubicBezTo>
                        <a:pt x="1643607" y="1210719"/>
                        <a:pt x="1363667" y="1317494"/>
                        <a:pt x="1050675" y="1404077"/>
                      </a:cubicBezTo>
                      <a:cubicBezTo>
                        <a:pt x="862176" y="1456178"/>
                        <a:pt x="700060" y="1490278"/>
                        <a:pt x="568901" y="1505137"/>
                      </a:cubicBezTo>
                      <a:cubicBezTo>
                        <a:pt x="516418" y="1511138"/>
                        <a:pt x="468031" y="1514186"/>
                        <a:pt x="423645" y="1514186"/>
                      </a:cubicBezTo>
                      <a:close/>
                    </a:path>
                  </a:pathLst>
                </a:custGeom>
                <a:solidFill>
                  <a:srgbClr val="FBB23B"/>
                </a:solidFill>
                <a:ln w="9525" cap="flat">
                  <a:noFill/>
                  <a:prstDash val="solid"/>
                  <a:miter/>
                </a:ln>
              </p:spPr>
              <p:txBody>
                <a:bodyPr rtlCol="0" anchor="ctr"/>
                <a:lstStyle/>
                <a:p>
                  <a:endParaRPr lang="en-IN" dirty="0"/>
                </a:p>
              </p:txBody>
            </p:sp>
            <p:sp>
              <p:nvSpPr>
                <p:cNvPr id="136" name="Freeform: Shape 10">
                  <a:extLst>
                    <a:ext uri="{FF2B5EF4-FFF2-40B4-BE49-F238E27FC236}">
                      <a16:creationId xmlns="" xmlns:a16="http://schemas.microsoft.com/office/drawing/2014/main" id="{B03E2C56-BB84-A1FD-2CFA-38FF1422D611}"/>
                    </a:ext>
                  </a:extLst>
                </p:cNvPr>
                <p:cNvSpPr/>
                <p:nvPr/>
              </p:nvSpPr>
              <p:spPr>
                <a:xfrm>
                  <a:off x="2463478" y="2887799"/>
                  <a:ext cx="969388" cy="651567"/>
                </a:xfrm>
                <a:custGeom>
                  <a:avLst/>
                  <a:gdLst>
                    <a:gd name="connsiteX0" fmla="*/ 13078 w 969388"/>
                    <a:gd name="connsiteY0" fmla="*/ 651567 h 651567"/>
                    <a:gd name="connsiteX1" fmla="*/ 12411 w 969388"/>
                    <a:gd name="connsiteY1" fmla="*/ 651567 h 651567"/>
                    <a:gd name="connsiteX2" fmla="*/ 2791 w 969388"/>
                    <a:gd name="connsiteY2" fmla="*/ 646995 h 651567"/>
                    <a:gd name="connsiteX3" fmla="*/ 219 w 969388"/>
                    <a:gd name="connsiteY3" fmla="*/ 636708 h 651567"/>
                    <a:gd name="connsiteX4" fmla="*/ 271777 w 969388"/>
                    <a:gd name="connsiteY4" fmla="*/ 5963 h 651567"/>
                    <a:gd name="connsiteX5" fmla="*/ 288826 w 969388"/>
                    <a:gd name="connsiteY5" fmla="*/ 1772 h 651567"/>
                    <a:gd name="connsiteX6" fmla="*/ 293017 w 969388"/>
                    <a:gd name="connsiteY6" fmla="*/ 18822 h 651567"/>
                    <a:gd name="connsiteX7" fmla="*/ 27651 w 969388"/>
                    <a:gd name="connsiteY7" fmla="*/ 626612 h 651567"/>
                    <a:gd name="connsiteX8" fmla="*/ 483232 w 969388"/>
                    <a:gd name="connsiteY8" fmla="*/ 597084 h 651567"/>
                    <a:gd name="connsiteX9" fmla="*/ 951766 w 969388"/>
                    <a:gd name="connsiteY9" fmla="*/ 476593 h 651567"/>
                    <a:gd name="connsiteX10" fmla="*/ 968245 w 969388"/>
                    <a:gd name="connsiteY10" fmla="*/ 482689 h 651567"/>
                    <a:gd name="connsiteX11" fmla="*/ 962149 w 969388"/>
                    <a:gd name="connsiteY11" fmla="*/ 499167 h 651567"/>
                    <a:gd name="connsiteX12" fmla="*/ 486089 w 969388"/>
                    <a:gd name="connsiteY12" fmla="*/ 621754 h 651567"/>
                    <a:gd name="connsiteX13" fmla="*/ 13078 w 969388"/>
                    <a:gd name="connsiteY13" fmla="*/ 651472 h 65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9388" h="651567">
                      <a:moveTo>
                        <a:pt x="13078" y="651567"/>
                      </a:moveTo>
                      <a:lnTo>
                        <a:pt x="12411" y="651567"/>
                      </a:lnTo>
                      <a:cubicBezTo>
                        <a:pt x="8696" y="651567"/>
                        <a:pt x="5172" y="649853"/>
                        <a:pt x="2791" y="646995"/>
                      </a:cubicBezTo>
                      <a:cubicBezTo>
                        <a:pt x="409" y="644138"/>
                        <a:pt x="-448" y="640328"/>
                        <a:pt x="219" y="636708"/>
                      </a:cubicBezTo>
                      <a:cubicBezTo>
                        <a:pt x="54607" y="367246"/>
                        <a:pt x="269681" y="9582"/>
                        <a:pt x="271777" y="5963"/>
                      </a:cubicBezTo>
                      <a:cubicBezTo>
                        <a:pt x="275301" y="153"/>
                        <a:pt x="282921" y="-1752"/>
                        <a:pt x="288826" y="1772"/>
                      </a:cubicBezTo>
                      <a:cubicBezTo>
                        <a:pt x="294732" y="5296"/>
                        <a:pt x="296542" y="12916"/>
                        <a:pt x="293017" y="18822"/>
                      </a:cubicBezTo>
                      <a:cubicBezTo>
                        <a:pt x="290922" y="22346"/>
                        <a:pt x="85944" y="363341"/>
                        <a:pt x="27651" y="626612"/>
                      </a:cubicBezTo>
                      <a:cubicBezTo>
                        <a:pt x="80419" y="626040"/>
                        <a:pt x="263490" y="622421"/>
                        <a:pt x="483232" y="597084"/>
                      </a:cubicBezTo>
                      <a:cubicBezTo>
                        <a:pt x="755932" y="565652"/>
                        <a:pt x="949861" y="477450"/>
                        <a:pt x="951766" y="476593"/>
                      </a:cubicBezTo>
                      <a:cubicBezTo>
                        <a:pt x="957957" y="473736"/>
                        <a:pt x="965387" y="476403"/>
                        <a:pt x="968245" y="482689"/>
                      </a:cubicBezTo>
                      <a:cubicBezTo>
                        <a:pt x="971102" y="488880"/>
                        <a:pt x="968435" y="496310"/>
                        <a:pt x="962149" y="499167"/>
                      </a:cubicBezTo>
                      <a:cubicBezTo>
                        <a:pt x="960148" y="500120"/>
                        <a:pt x="762695" y="589941"/>
                        <a:pt x="486089" y="621754"/>
                      </a:cubicBezTo>
                      <a:cubicBezTo>
                        <a:pt x="232248" y="650996"/>
                        <a:pt x="26794" y="651472"/>
                        <a:pt x="13078" y="651472"/>
                      </a:cubicBezTo>
                      <a:close/>
                    </a:path>
                  </a:pathLst>
                </a:custGeom>
                <a:solidFill>
                  <a:srgbClr val="CE8104"/>
                </a:solidFill>
                <a:ln w="9525" cap="flat">
                  <a:noFill/>
                  <a:prstDash val="solid"/>
                  <a:miter/>
                </a:ln>
              </p:spPr>
              <p:txBody>
                <a:bodyPr rtlCol="0" anchor="ctr"/>
                <a:lstStyle/>
                <a:p>
                  <a:endParaRPr lang="en-IN"/>
                </a:p>
              </p:txBody>
            </p:sp>
            <p:sp>
              <p:nvSpPr>
                <p:cNvPr id="137" name="Freeform: Shape 11">
                  <a:extLst>
                    <a:ext uri="{FF2B5EF4-FFF2-40B4-BE49-F238E27FC236}">
                      <a16:creationId xmlns="" xmlns:a16="http://schemas.microsoft.com/office/drawing/2014/main" id="{48795B0A-BBB2-D852-1AE5-0FAB9A6B1B55}"/>
                    </a:ext>
                  </a:extLst>
                </p:cNvPr>
                <p:cNvSpPr/>
                <p:nvPr/>
              </p:nvSpPr>
              <p:spPr>
                <a:xfrm>
                  <a:off x="2660234" y="2971329"/>
                  <a:ext cx="116229" cy="72546"/>
                </a:xfrm>
                <a:custGeom>
                  <a:avLst/>
                  <a:gdLst>
                    <a:gd name="connsiteX0" fmla="*/ 12441 w 116229"/>
                    <a:gd name="connsiteY0" fmla="*/ 72547 h 72546"/>
                    <a:gd name="connsiteX1" fmla="*/ 1582 w 116229"/>
                    <a:gd name="connsiteY1" fmla="*/ 66165 h 72546"/>
                    <a:gd name="connsiteX2" fmla="*/ 6345 w 116229"/>
                    <a:gd name="connsiteY2" fmla="*/ 49306 h 72546"/>
                    <a:gd name="connsiteX3" fmla="*/ 98547 w 116229"/>
                    <a:gd name="connsiteY3" fmla="*/ 1205 h 72546"/>
                    <a:gd name="connsiteX4" fmla="*/ 115025 w 116229"/>
                    <a:gd name="connsiteY4" fmla="*/ 7110 h 72546"/>
                    <a:gd name="connsiteX5" fmla="*/ 109120 w 116229"/>
                    <a:gd name="connsiteY5" fmla="*/ 23588 h 72546"/>
                    <a:gd name="connsiteX6" fmla="*/ 18347 w 116229"/>
                    <a:gd name="connsiteY6" fmla="*/ 70928 h 72546"/>
                    <a:gd name="connsiteX7" fmla="*/ 12346 w 116229"/>
                    <a:gd name="connsiteY7" fmla="*/ 72452 h 7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229" h="72546">
                      <a:moveTo>
                        <a:pt x="12441" y="72547"/>
                      </a:moveTo>
                      <a:cubicBezTo>
                        <a:pt x="8059" y="72547"/>
                        <a:pt x="3868" y="70261"/>
                        <a:pt x="1582" y="66165"/>
                      </a:cubicBezTo>
                      <a:cubicBezTo>
                        <a:pt x="-1751" y="60164"/>
                        <a:pt x="344" y="52640"/>
                        <a:pt x="6345" y="49306"/>
                      </a:cubicBezTo>
                      <a:cubicBezTo>
                        <a:pt x="58351" y="20350"/>
                        <a:pt x="98166" y="1395"/>
                        <a:pt x="98547" y="1205"/>
                      </a:cubicBezTo>
                      <a:cubicBezTo>
                        <a:pt x="104738" y="-1748"/>
                        <a:pt x="112168" y="919"/>
                        <a:pt x="115025" y="7110"/>
                      </a:cubicBezTo>
                      <a:cubicBezTo>
                        <a:pt x="117978" y="13301"/>
                        <a:pt x="115311" y="20731"/>
                        <a:pt x="109120" y="23588"/>
                      </a:cubicBezTo>
                      <a:cubicBezTo>
                        <a:pt x="108739" y="23779"/>
                        <a:pt x="69591" y="42353"/>
                        <a:pt x="18347" y="70928"/>
                      </a:cubicBezTo>
                      <a:cubicBezTo>
                        <a:pt x="16441" y="71975"/>
                        <a:pt x="14346" y="72452"/>
                        <a:pt x="12346" y="72452"/>
                      </a:cubicBezTo>
                      <a:close/>
                    </a:path>
                  </a:pathLst>
                </a:custGeom>
                <a:solidFill>
                  <a:srgbClr val="CE8104"/>
                </a:solidFill>
                <a:ln w="9525" cap="flat">
                  <a:noFill/>
                  <a:prstDash val="solid"/>
                  <a:miter/>
                </a:ln>
              </p:spPr>
              <p:txBody>
                <a:bodyPr rtlCol="0" anchor="ctr"/>
                <a:lstStyle/>
                <a:p>
                  <a:endParaRPr lang="en-IN"/>
                </a:p>
              </p:txBody>
            </p:sp>
            <p:sp>
              <p:nvSpPr>
                <p:cNvPr id="138" name="Freeform: Shape 12">
                  <a:extLst>
                    <a:ext uri="{FF2B5EF4-FFF2-40B4-BE49-F238E27FC236}">
                      <a16:creationId xmlns="" xmlns:a16="http://schemas.microsoft.com/office/drawing/2014/main" id="{87E86D23-6678-6BE9-6673-28895CFB3139}"/>
                    </a:ext>
                  </a:extLst>
                </p:cNvPr>
                <p:cNvSpPr/>
                <p:nvPr/>
              </p:nvSpPr>
              <p:spPr>
                <a:xfrm>
                  <a:off x="2028984" y="3896744"/>
                  <a:ext cx="821987" cy="99345"/>
                </a:xfrm>
                <a:custGeom>
                  <a:avLst/>
                  <a:gdLst>
                    <a:gd name="connsiteX0" fmla="*/ 315459 w 821987"/>
                    <a:gd name="connsiteY0" fmla="*/ 99346 h 99345"/>
                    <a:gd name="connsiteX1" fmla="*/ 1991 w 821987"/>
                    <a:gd name="connsiteY1" fmla="*/ 19146 h 99345"/>
                    <a:gd name="connsiteX2" fmla="*/ 5706 w 821987"/>
                    <a:gd name="connsiteY2" fmla="*/ 2001 h 99345"/>
                    <a:gd name="connsiteX3" fmla="*/ 22756 w 821987"/>
                    <a:gd name="connsiteY3" fmla="*/ 5525 h 99345"/>
                    <a:gd name="connsiteX4" fmla="*/ 807045 w 821987"/>
                    <a:gd name="connsiteY4" fmla="*/ 13526 h 99345"/>
                    <a:gd name="connsiteX5" fmla="*/ 821713 w 821987"/>
                    <a:gd name="connsiteY5" fmla="*/ 23146 h 99345"/>
                    <a:gd name="connsiteX6" fmla="*/ 812093 w 821987"/>
                    <a:gd name="connsiteY6" fmla="*/ 37815 h 99345"/>
                    <a:gd name="connsiteX7" fmla="*/ 315364 w 821987"/>
                    <a:gd name="connsiteY7" fmla="*/ 99346 h 9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1987" h="99345">
                      <a:moveTo>
                        <a:pt x="315459" y="99346"/>
                      </a:moveTo>
                      <a:cubicBezTo>
                        <a:pt x="58094" y="99346"/>
                        <a:pt x="5039" y="23813"/>
                        <a:pt x="1991" y="19146"/>
                      </a:cubicBezTo>
                      <a:cubicBezTo>
                        <a:pt x="-1723" y="13431"/>
                        <a:pt x="-104" y="5715"/>
                        <a:pt x="5706" y="2001"/>
                      </a:cubicBezTo>
                      <a:cubicBezTo>
                        <a:pt x="11421" y="-1714"/>
                        <a:pt x="19041" y="-95"/>
                        <a:pt x="22756" y="5525"/>
                      </a:cubicBezTo>
                      <a:cubicBezTo>
                        <a:pt x="24470" y="7906"/>
                        <a:pt x="137246" y="153924"/>
                        <a:pt x="807045" y="13526"/>
                      </a:cubicBezTo>
                      <a:cubicBezTo>
                        <a:pt x="813712" y="12097"/>
                        <a:pt x="820284" y="16383"/>
                        <a:pt x="821713" y="23146"/>
                      </a:cubicBezTo>
                      <a:cubicBezTo>
                        <a:pt x="823142" y="29814"/>
                        <a:pt x="818856" y="36386"/>
                        <a:pt x="812093" y="37815"/>
                      </a:cubicBezTo>
                      <a:cubicBezTo>
                        <a:pt x="593875" y="83534"/>
                        <a:pt x="433188" y="99346"/>
                        <a:pt x="315364" y="99346"/>
                      </a:cubicBezTo>
                      <a:close/>
                    </a:path>
                  </a:pathLst>
                </a:custGeom>
                <a:solidFill>
                  <a:srgbClr val="CE8104"/>
                </a:solidFill>
                <a:ln w="9525" cap="flat">
                  <a:noFill/>
                  <a:prstDash val="solid"/>
                  <a:miter/>
                </a:ln>
              </p:spPr>
              <p:txBody>
                <a:bodyPr rtlCol="0" anchor="ctr"/>
                <a:lstStyle/>
                <a:p>
                  <a:endParaRPr lang="en-IN"/>
                </a:p>
              </p:txBody>
            </p:sp>
          </p:grpSp>
          <p:sp>
            <p:nvSpPr>
              <p:cNvPr id="133" name="Freeform: Shape 7">
                <a:extLst>
                  <a:ext uri="{FF2B5EF4-FFF2-40B4-BE49-F238E27FC236}">
                    <a16:creationId xmlns="" xmlns:a16="http://schemas.microsoft.com/office/drawing/2014/main" id="{C9E695EC-71C0-E355-7F35-7C2E0EE73782}"/>
                  </a:ext>
                </a:extLst>
              </p:cNvPr>
              <p:cNvSpPr/>
              <p:nvPr/>
            </p:nvSpPr>
            <p:spPr>
              <a:xfrm>
                <a:off x="3466584" y="3210035"/>
                <a:ext cx="209645" cy="187409"/>
              </a:xfrm>
              <a:custGeom>
                <a:avLst/>
                <a:gdLst>
                  <a:gd name="connsiteX0" fmla="*/ 0 w 209645"/>
                  <a:gd name="connsiteY0" fmla="*/ 187409 h 187409"/>
                  <a:gd name="connsiteX1" fmla="*/ 71438 w 209645"/>
                  <a:gd name="connsiteY1" fmla="*/ 18150 h 187409"/>
                  <a:gd name="connsiteX2" fmla="*/ 209645 w 209645"/>
                  <a:gd name="connsiteY2" fmla="*/ 1005 h 187409"/>
                  <a:gd name="connsiteX3" fmla="*/ 0 w 209645"/>
                  <a:gd name="connsiteY3" fmla="*/ 187409 h 187409"/>
                </a:gdLst>
                <a:ahLst/>
                <a:cxnLst>
                  <a:cxn ang="0">
                    <a:pos x="connsiteX0" y="connsiteY0"/>
                  </a:cxn>
                  <a:cxn ang="0">
                    <a:pos x="connsiteX1" y="connsiteY1"/>
                  </a:cxn>
                  <a:cxn ang="0">
                    <a:pos x="connsiteX2" y="connsiteY2"/>
                  </a:cxn>
                  <a:cxn ang="0">
                    <a:pos x="connsiteX3" y="connsiteY3"/>
                  </a:cxn>
                </a:cxnLst>
                <a:rect l="l" t="t" r="r" b="b"/>
                <a:pathLst>
                  <a:path w="209645" h="187409">
                    <a:moveTo>
                      <a:pt x="0" y="187409"/>
                    </a:moveTo>
                    <a:cubicBezTo>
                      <a:pt x="0" y="187409"/>
                      <a:pt x="41338" y="42534"/>
                      <a:pt x="71438" y="18150"/>
                    </a:cubicBezTo>
                    <a:cubicBezTo>
                      <a:pt x="101537" y="-6234"/>
                      <a:pt x="209645" y="1005"/>
                      <a:pt x="209645" y="1005"/>
                    </a:cubicBezTo>
                    <a:lnTo>
                      <a:pt x="0" y="187409"/>
                    </a:lnTo>
                    <a:close/>
                  </a:path>
                </a:pathLst>
              </a:custGeom>
              <a:solidFill>
                <a:srgbClr val="E87133"/>
              </a:solidFill>
              <a:ln w="9525" cap="flat">
                <a:noFill/>
                <a:prstDash val="solid"/>
                <a:miter/>
              </a:ln>
            </p:spPr>
            <p:txBody>
              <a:bodyPr rtlCol="0" anchor="ctr"/>
              <a:lstStyle/>
              <a:p>
                <a:endParaRPr lang="en-IN" dirty="0"/>
              </a:p>
            </p:txBody>
          </p:sp>
          <p:sp>
            <p:nvSpPr>
              <p:cNvPr id="134" name="Freeform: Shape 8">
                <a:extLst>
                  <a:ext uri="{FF2B5EF4-FFF2-40B4-BE49-F238E27FC236}">
                    <a16:creationId xmlns="" xmlns:a16="http://schemas.microsoft.com/office/drawing/2014/main" id="{66AEBB2C-3983-BCA4-4599-070B45D7A53B}"/>
                  </a:ext>
                </a:extLst>
              </p:cNvPr>
              <p:cNvSpPr/>
              <p:nvPr/>
            </p:nvSpPr>
            <p:spPr>
              <a:xfrm>
                <a:off x="3450848" y="3186514"/>
                <a:ext cx="558293" cy="485726"/>
              </a:xfrm>
              <a:custGeom>
                <a:avLst/>
                <a:gdLst>
                  <a:gd name="connsiteX0" fmla="*/ 2401 w 558293"/>
                  <a:gd name="connsiteY0" fmla="*/ 233600 h 485726"/>
                  <a:gd name="connsiteX1" fmla="*/ 298057 w 558293"/>
                  <a:gd name="connsiteY1" fmla="*/ 2142 h 485726"/>
                  <a:gd name="connsiteX2" fmla="*/ 375971 w 558293"/>
                  <a:gd name="connsiteY2" fmla="*/ 8715 h 485726"/>
                  <a:gd name="connsiteX3" fmla="*/ 413976 w 558293"/>
                  <a:gd name="connsiteY3" fmla="*/ 67579 h 485726"/>
                  <a:gd name="connsiteX4" fmla="*/ 477603 w 558293"/>
                  <a:gd name="connsiteY4" fmla="*/ 90439 h 485726"/>
                  <a:gd name="connsiteX5" fmla="*/ 508655 w 558293"/>
                  <a:gd name="connsiteY5" fmla="*/ 161305 h 485726"/>
                  <a:gd name="connsiteX6" fmla="*/ 551517 w 558293"/>
                  <a:gd name="connsiteY6" fmla="*/ 190642 h 485726"/>
                  <a:gd name="connsiteX7" fmla="*/ 549803 w 558293"/>
                  <a:gd name="connsiteY7" fmla="*/ 263508 h 485726"/>
                  <a:gd name="connsiteX8" fmla="*/ 141656 w 558293"/>
                  <a:gd name="connsiteY8" fmla="*/ 485727 h 485726"/>
                  <a:gd name="connsiteX9" fmla="*/ 2305 w 558293"/>
                  <a:gd name="connsiteY9" fmla="*/ 233505 h 48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293" h="485726">
                    <a:moveTo>
                      <a:pt x="2401" y="233600"/>
                    </a:moveTo>
                    <a:cubicBezTo>
                      <a:pt x="75458" y="98726"/>
                      <a:pt x="178042" y="-7097"/>
                      <a:pt x="298057" y="2142"/>
                    </a:cubicBezTo>
                    <a:cubicBezTo>
                      <a:pt x="312725" y="3285"/>
                      <a:pt x="351111" y="-6716"/>
                      <a:pt x="375971" y="8715"/>
                    </a:cubicBezTo>
                    <a:cubicBezTo>
                      <a:pt x="393212" y="19383"/>
                      <a:pt x="395307" y="52530"/>
                      <a:pt x="413976" y="67579"/>
                    </a:cubicBezTo>
                    <a:cubicBezTo>
                      <a:pt x="429597" y="80152"/>
                      <a:pt x="462839" y="76152"/>
                      <a:pt x="477603" y="90439"/>
                    </a:cubicBezTo>
                    <a:cubicBezTo>
                      <a:pt x="495510" y="107679"/>
                      <a:pt x="494462" y="143493"/>
                      <a:pt x="508655" y="161305"/>
                    </a:cubicBezTo>
                    <a:cubicBezTo>
                      <a:pt x="518942" y="174354"/>
                      <a:pt x="544564" y="178260"/>
                      <a:pt x="551517" y="190642"/>
                    </a:cubicBezTo>
                    <a:cubicBezTo>
                      <a:pt x="565138" y="214836"/>
                      <a:pt x="554851" y="246173"/>
                      <a:pt x="549803" y="263508"/>
                    </a:cubicBezTo>
                    <a:cubicBezTo>
                      <a:pt x="526943" y="341994"/>
                      <a:pt x="141656" y="485727"/>
                      <a:pt x="141656" y="485727"/>
                    </a:cubicBezTo>
                    <a:cubicBezTo>
                      <a:pt x="35453" y="406383"/>
                      <a:pt x="-11315" y="322278"/>
                      <a:pt x="2305" y="233505"/>
                    </a:cubicBezTo>
                    <a:close/>
                  </a:path>
                </a:pathLst>
              </a:custGeom>
              <a:solidFill>
                <a:srgbClr val="F89561"/>
              </a:solidFill>
              <a:ln w="9525" cap="flat">
                <a:noFill/>
                <a:prstDash val="solid"/>
                <a:miter/>
              </a:ln>
            </p:spPr>
            <p:txBody>
              <a:bodyPr rtlCol="0" anchor="ctr"/>
              <a:lstStyle/>
              <a:p>
                <a:endParaRPr lang="en-IN"/>
              </a:p>
            </p:txBody>
          </p:sp>
        </p:grpSp>
        <p:sp>
          <p:nvSpPr>
            <p:cNvPr id="131" name="Freeform: Shape 5">
              <a:extLst>
                <a:ext uri="{FF2B5EF4-FFF2-40B4-BE49-F238E27FC236}">
                  <a16:creationId xmlns="" xmlns:a16="http://schemas.microsoft.com/office/drawing/2014/main" id="{66905095-BDF9-2C3F-1E80-099AB7690813}"/>
                </a:ext>
              </a:extLst>
            </p:cNvPr>
            <p:cNvSpPr/>
            <p:nvPr/>
          </p:nvSpPr>
          <p:spPr>
            <a:xfrm>
              <a:off x="4163557" y="3357725"/>
              <a:ext cx="348720" cy="538865"/>
            </a:xfrm>
            <a:custGeom>
              <a:avLst/>
              <a:gdLst>
                <a:gd name="connsiteX0" fmla="*/ 343443 w 348720"/>
                <a:gd name="connsiteY0" fmla="*/ 358521 h 538865"/>
                <a:gd name="connsiteX1" fmla="*/ 283816 w 348720"/>
                <a:gd name="connsiteY1" fmla="*/ 110109 h 538865"/>
                <a:gd name="connsiteX2" fmla="*/ 247050 w 348720"/>
                <a:gd name="connsiteY2" fmla="*/ 57626 h 538865"/>
                <a:gd name="connsiteX3" fmla="*/ 166182 w 348720"/>
                <a:gd name="connsiteY3" fmla="*/ 0 h 538865"/>
                <a:gd name="connsiteX4" fmla="*/ 227714 w 348720"/>
                <a:gd name="connsiteY4" fmla="*/ 129730 h 538865"/>
                <a:gd name="connsiteX5" fmla="*/ 166849 w 348720"/>
                <a:gd name="connsiteY5" fmla="*/ 134779 h 538865"/>
                <a:gd name="connsiteX6" fmla="*/ 161 w 348720"/>
                <a:gd name="connsiteY6" fmla="*/ 247174 h 538865"/>
                <a:gd name="connsiteX7" fmla="*/ 161420 w 348720"/>
                <a:gd name="connsiteY7" fmla="*/ 243840 h 538865"/>
                <a:gd name="connsiteX8" fmla="*/ 17592 w 348720"/>
                <a:gd name="connsiteY8" fmla="*/ 362045 h 538865"/>
                <a:gd name="connsiteX9" fmla="*/ 183613 w 348720"/>
                <a:gd name="connsiteY9" fmla="*/ 368046 h 538865"/>
                <a:gd name="connsiteX10" fmla="*/ 68456 w 348720"/>
                <a:gd name="connsiteY10" fmla="*/ 453676 h 538865"/>
                <a:gd name="connsiteX11" fmla="*/ 227619 w 348720"/>
                <a:gd name="connsiteY11" fmla="*/ 436055 h 538865"/>
                <a:gd name="connsiteX12" fmla="*/ 155991 w 348720"/>
                <a:gd name="connsiteY12" fmla="*/ 524447 h 538865"/>
                <a:gd name="connsiteX13" fmla="*/ 324202 w 348720"/>
                <a:gd name="connsiteY13" fmla="*/ 497014 h 538865"/>
                <a:gd name="connsiteX14" fmla="*/ 343538 w 348720"/>
                <a:gd name="connsiteY14" fmla="*/ 358521 h 53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8720" h="538865">
                  <a:moveTo>
                    <a:pt x="343443" y="358521"/>
                  </a:moveTo>
                  <a:cubicBezTo>
                    <a:pt x="340109" y="267748"/>
                    <a:pt x="335061" y="185071"/>
                    <a:pt x="283816" y="110109"/>
                  </a:cubicBezTo>
                  <a:cubicBezTo>
                    <a:pt x="272291" y="93345"/>
                    <a:pt x="259813" y="75343"/>
                    <a:pt x="247050" y="57626"/>
                  </a:cubicBezTo>
                  <a:cubicBezTo>
                    <a:pt x="208187" y="3429"/>
                    <a:pt x="166182" y="0"/>
                    <a:pt x="166182" y="0"/>
                  </a:cubicBezTo>
                  <a:cubicBezTo>
                    <a:pt x="176850" y="44577"/>
                    <a:pt x="206759" y="72200"/>
                    <a:pt x="227714" y="129730"/>
                  </a:cubicBezTo>
                  <a:cubicBezTo>
                    <a:pt x="227714" y="129730"/>
                    <a:pt x="201234" y="118491"/>
                    <a:pt x="166849" y="134779"/>
                  </a:cubicBezTo>
                  <a:cubicBezTo>
                    <a:pt x="132464" y="151067"/>
                    <a:pt x="-5363" y="218027"/>
                    <a:pt x="161" y="247174"/>
                  </a:cubicBezTo>
                  <a:cubicBezTo>
                    <a:pt x="12830" y="313944"/>
                    <a:pt x="161420" y="243840"/>
                    <a:pt x="161420" y="243840"/>
                  </a:cubicBezTo>
                  <a:cubicBezTo>
                    <a:pt x="161420" y="243840"/>
                    <a:pt x="1876" y="316897"/>
                    <a:pt x="17592" y="362045"/>
                  </a:cubicBezTo>
                  <a:cubicBezTo>
                    <a:pt x="30261" y="398526"/>
                    <a:pt x="183613" y="368046"/>
                    <a:pt x="183613" y="368046"/>
                  </a:cubicBezTo>
                  <a:cubicBezTo>
                    <a:pt x="183613" y="368046"/>
                    <a:pt x="37880" y="405670"/>
                    <a:pt x="68456" y="453676"/>
                  </a:cubicBezTo>
                  <a:cubicBezTo>
                    <a:pt x="100936" y="504730"/>
                    <a:pt x="227619" y="436055"/>
                    <a:pt x="227619" y="436055"/>
                  </a:cubicBezTo>
                  <a:cubicBezTo>
                    <a:pt x="227619" y="436055"/>
                    <a:pt x="141608" y="507111"/>
                    <a:pt x="155991" y="524447"/>
                  </a:cubicBezTo>
                  <a:cubicBezTo>
                    <a:pt x="176565" y="549402"/>
                    <a:pt x="236381" y="543020"/>
                    <a:pt x="324202" y="497014"/>
                  </a:cubicBezTo>
                  <a:cubicBezTo>
                    <a:pt x="361635" y="477393"/>
                    <a:pt x="345633" y="416719"/>
                    <a:pt x="343538" y="358521"/>
                  </a:cubicBezTo>
                  <a:close/>
                </a:path>
              </a:pathLst>
            </a:custGeom>
            <a:solidFill>
              <a:srgbClr val="F89561"/>
            </a:solidFill>
            <a:ln w="9525" cap="flat">
              <a:noFill/>
              <a:prstDash val="solid"/>
              <a:miter/>
            </a:ln>
          </p:spPr>
          <p:txBody>
            <a:bodyPr rtlCol="0" anchor="ctr"/>
            <a:lstStyle/>
            <a:p>
              <a:endParaRPr lang="en-IN"/>
            </a:p>
          </p:txBody>
        </p:sp>
      </p:grpSp>
      <p:grpSp>
        <p:nvGrpSpPr>
          <p:cNvPr id="202" name="Group 201">
            <a:extLst>
              <a:ext uri="{FF2B5EF4-FFF2-40B4-BE49-F238E27FC236}">
                <a16:creationId xmlns="" xmlns:a16="http://schemas.microsoft.com/office/drawing/2014/main" id="{4181D542-41B4-7F99-BCA3-D852799D44DD}"/>
              </a:ext>
            </a:extLst>
          </p:cNvPr>
          <p:cNvGrpSpPr/>
          <p:nvPr/>
        </p:nvGrpSpPr>
        <p:grpSpPr>
          <a:xfrm>
            <a:off x="7840618" y="2361434"/>
            <a:ext cx="2022517" cy="1650692"/>
            <a:chOff x="3624262" y="1524000"/>
            <a:chExt cx="4936711" cy="3813904"/>
          </a:xfrm>
        </p:grpSpPr>
        <p:sp>
          <p:nvSpPr>
            <p:cNvPr id="203" name="Freeform: Shape 909">
              <a:extLst>
                <a:ext uri="{FF2B5EF4-FFF2-40B4-BE49-F238E27FC236}">
                  <a16:creationId xmlns="" xmlns:a16="http://schemas.microsoft.com/office/drawing/2014/main" id="{3AC13A1B-D7E8-BB9A-5BD5-CA555DD8A69B}"/>
                </a:ext>
              </a:extLst>
            </p:cNvPr>
            <p:cNvSpPr/>
            <p:nvPr/>
          </p:nvSpPr>
          <p:spPr>
            <a:xfrm>
              <a:off x="4403883" y="5192458"/>
              <a:ext cx="4157090" cy="145446"/>
            </a:xfrm>
            <a:custGeom>
              <a:avLst/>
              <a:gdLst>
                <a:gd name="connsiteX0" fmla="*/ 4059650 w 4157090"/>
                <a:gd name="connsiteY0" fmla="*/ 145447 h 145446"/>
                <a:gd name="connsiteX1" fmla="*/ 145447 w 4157090"/>
                <a:gd name="connsiteY1" fmla="*/ 145447 h 145446"/>
                <a:gd name="connsiteX2" fmla="*/ 0 w 4157090"/>
                <a:gd name="connsiteY2" fmla="*/ 0 h 145446"/>
                <a:gd name="connsiteX3" fmla="*/ 4157091 w 4157090"/>
                <a:gd name="connsiteY3" fmla="*/ 0 h 145446"/>
                <a:gd name="connsiteX4" fmla="*/ 4157091 w 4157090"/>
                <a:gd name="connsiteY4" fmla="*/ 48006 h 145446"/>
                <a:gd name="connsiteX5" fmla="*/ 4059650 w 4157090"/>
                <a:gd name="connsiteY5" fmla="*/ 145447 h 145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7090" h="145446">
                  <a:moveTo>
                    <a:pt x="4059650" y="145447"/>
                  </a:moveTo>
                  <a:lnTo>
                    <a:pt x="145447" y="145447"/>
                  </a:lnTo>
                  <a:cubicBezTo>
                    <a:pt x="65151" y="145447"/>
                    <a:pt x="0" y="80296"/>
                    <a:pt x="0" y="0"/>
                  </a:cubicBezTo>
                  <a:lnTo>
                    <a:pt x="4157091" y="0"/>
                  </a:lnTo>
                  <a:lnTo>
                    <a:pt x="4157091" y="48006"/>
                  </a:lnTo>
                  <a:cubicBezTo>
                    <a:pt x="4157091" y="101822"/>
                    <a:pt x="4113467" y="145447"/>
                    <a:pt x="4059650" y="145447"/>
                  </a:cubicBezTo>
                  <a:close/>
                </a:path>
              </a:pathLst>
            </a:custGeom>
            <a:solidFill>
              <a:srgbClr val="7B603B"/>
            </a:solidFill>
            <a:ln w="9525" cap="flat">
              <a:noFill/>
              <a:prstDash val="solid"/>
              <a:miter/>
            </a:ln>
          </p:spPr>
          <p:txBody>
            <a:bodyPr rtlCol="0" anchor="ctr"/>
            <a:lstStyle/>
            <a:p>
              <a:endParaRPr lang="en-IN" dirty="0"/>
            </a:p>
          </p:txBody>
        </p:sp>
        <p:sp>
          <p:nvSpPr>
            <p:cNvPr id="204" name="Freeform: Shape 910">
              <a:extLst>
                <a:ext uri="{FF2B5EF4-FFF2-40B4-BE49-F238E27FC236}">
                  <a16:creationId xmlns="" xmlns:a16="http://schemas.microsoft.com/office/drawing/2014/main" id="{D03C6295-35AF-DC9A-6CFF-4AB46DA5BE17}"/>
                </a:ext>
              </a:extLst>
            </p:cNvPr>
            <p:cNvSpPr/>
            <p:nvPr/>
          </p:nvSpPr>
          <p:spPr>
            <a:xfrm>
              <a:off x="3624262" y="1524000"/>
              <a:ext cx="958214" cy="3710654"/>
            </a:xfrm>
            <a:custGeom>
              <a:avLst/>
              <a:gdLst>
                <a:gd name="connsiteX0" fmla="*/ 958215 w 958214"/>
                <a:gd name="connsiteY0" fmla="*/ 3704749 h 3710654"/>
                <a:gd name="connsiteX1" fmla="*/ 785908 w 958214"/>
                <a:gd name="connsiteY1" fmla="*/ 3710654 h 3710654"/>
                <a:gd name="connsiteX2" fmla="*/ 0 w 958214"/>
                <a:gd name="connsiteY2" fmla="*/ 31814 h 3710654"/>
                <a:gd name="connsiteX3" fmla="*/ 147733 w 958214"/>
                <a:gd name="connsiteY3" fmla="*/ 0 h 3710654"/>
                <a:gd name="connsiteX4" fmla="*/ 958215 w 958214"/>
                <a:gd name="connsiteY4" fmla="*/ 3704749 h 3710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8214" h="3710654">
                  <a:moveTo>
                    <a:pt x="958215" y="3704749"/>
                  </a:moveTo>
                  <a:lnTo>
                    <a:pt x="785908" y="3710654"/>
                  </a:lnTo>
                  <a:lnTo>
                    <a:pt x="0" y="31814"/>
                  </a:lnTo>
                  <a:lnTo>
                    <a:pt x="147733" y="0"/>
                  </a:lnTo>
                  <a:lnTo>
                    <a:pt x="958215" y="3704749"/>
                  </a:lnTo>
                  <a:close/>
                </a:path>
              </a:pathLst>
            </a:custGeom>
            <a:solidFill>
              <a:srgbClr val="7B603B"/>
            </a:solidFill>
            <a:ln w="9525" cap="flat">
              <a:noFill/>
              <a:prstDash val="solid"/>
              <a:miter/>
            </a:ln>
          </p:spPr>
          <p:txBody>
            <a:bodyPr rtlCol="0" anchor="ctr"/>
            <a:lstStyle/>
            <a:p>
              <a:endParaRPr lang="en-IN"/>
            </a:p>
          </p:txBody>
        </p:sp>
        <p:sp>
          <p:nvSpPr>
            <p:cNvPr id="205" name="Freeform: Shape 911">
              <a:extLst>
                <a:ext uri="{FF2B5EF4-FFF2-40B4-BE49-F238E27FC236}">
                  <a16:creationId xmlns="" xmlns:a16="http://schemas.microsoft.com/office/drawing/2014/main" id="{6E803A4C-0094-7646-7B69-0F523C82DD81}"/>
                </a:ext>
              </a:extLst>
            </p:cNvPr>
            <p:cNvSpPr/>
            <p:nvPr/>
          </p:nvSpPr>
          <p:spPr>
            <a:xfrm>
              <a:off x="3771994" y="1524000"/>
              <a:ext cx="1395412" cy="3702939"/>
            </a:xfrm>
            <a:custGeom>
              <a:avLst/>
              <a:gdLst>
                <a:gd name="connsiteX0" fmla="*/ 0 w 1395412"/>
                <a:gd name="connsiteY0" fmla="*/ 0 h 3702939"/>
                <a:gd name="connsiteX1" fmla="*/ 746284 w 1395412"/>
                <a:gd name="connsiteY1" fmla="*/ 595598 h 3702939"/>
                <a:gd name="connsiteX2" fmla="*/ 1395413 w 1395412"/>
                <a:gd name="connsiteY2" fmla="*/ 3426047 h 3702939"/>
                <a:gd name="connsiteX3" fmla="*/ 810101 w 1395412"/>
                <a:gd name="connsiteY3" fmla="*/ 3702939 h 3702939"/>
                <a:gd name="connsiteX4" fmla="*/ 0 w 1395412"/>
                <a:gd name="connsiteY4" fmla="*/ 0 h 370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412" h="3702939">
                  <a:moveTo>
                    <a:pt x="0" y="0"/>
                  </a:moveTo>
                  <a:lnTo>
                    <a:pt x="746284" y="595598"/>
                  </a:lnTo>
                  <a:lnTo>
                    <a:pt x="1395413" y="3426047"/>
                  </a:lnTo>
                  <a:lnTo>
                    <a:pt x="810101" y="3702939"/>
                  </a:lnTo>
                  <a:lnTo>
                    <a:pt x="0" y="0"/>
                  </a:lnTo>
                  <a:close/>
                </a:path>
              </a:pathLst>
            </a:custGeom>
            <a:solidFill>
              <a:srgbClr val="FEEDD2"/>
            </a:solidFill>
            <a:ln w="9525" cap="flat">
              <a:noFill/>
              <a:prstDash val="solid"/>
              <a:miter/>
            </a:ln>
          </p:spPr>
          <p:txBody>
            <a:bodyPr rtlCol="0" anchor="ctr"/>
            <a:lstStyle/>
            <a:p>
              <a:endParaRPr lang="en-IN" dirty="0"/>
            </a:p>
          </p:txBody>
        </p:sp>
        <p:sp>
          <p:nvSpPr>
            <p:cNvPr id="206" name="Freeform: Shape 912">
              <a:extLst>
                <a:ext uri="{FF2B5EF4-FFF2-40B4-BE49-F238E27FC236}">
                  <a16:creationId xmlns="" xmlns:a16="http://schemas.microsoft.com/office/drawing/2014/main" id="{0585F914-D9AE-07D6-5331-3537BB02A535}"/>
                </a:ext>
              </a:extLst>
            </p:cNvPr>
            <p:cNvSpPr/>
            <p:nvPr/>
          </p:nvSpPr>
          <p:spPr>
            <a:xfrm>
              <a:off x="3829620" y="1617916"/>
              <a:ext cx="1307020" cy="3454717"/>
            </a:xfrm>
            <a:custGeom>
              <a:avLst/>
              <a:gdLst>
                <a:gd name="connsiteX0" fmla="*/ 0 w 1307020"/>
                <a:gd name="connsiteY0" fmla="*/ 0 h 3454717"/>
                <a:gd name="connsiteX1" fmla="*/ 679990 w 1307020"/>
                <a:gd name="connsiteY1" fmla="*/ 522351 h 3454717"/>
                <a:gd name="connsiteX2" fmla="*/ 1307021 w 1307020"/>
                <a:gd name="connsiteY2" fmla="*/ 3279458 h 3454717"/>
                <a:gd name="connsiteX3" fmla="*/ 752856 w 1307020"/>
                <a:gd name="connsiteY3" fmla="*/ 3454718 h 3454717"/>
                <a:gd name="connsiteX4" fmla="*/ 0 w 1307020"/>
                <a:gd name="connsiteY4" fmla="*/ 0 h 34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7020" h="3454717">
                  <a:moveTo>
                    <a:pt x="0" y="0"/>
                  </a:moveTo>
                  <a:lnTo>
                    <a:pt x="679990" y="522351"/>
                  </a:lnTo>
                  <a:lnTo>
                    <a:pt x="1307021" y="3279458"/>
                  </a:lnTo>
                  <a:lnTo>
                    <a:pt x="752856" y="3454718"/>
                  </a:lnTo>
                  <a:lnTo>
                    <a:pt x="0" y="0"/>
                  </a:lnTo>
                  <a:close/>
                </a:path>
              </a:pathLst>
            </a:custGeom>
            <a:solidFill>
              <a:srgbClr val="7B603B"/>
            </a:solidFill>
            <a:ln w="9525" cap="flat">
              <a:noFill/>
              <a:prstDash val="solid"/>
              <a:miter/>
            </a:ln>
          </p:spPr>
          <p:txBody>
            <a:bodyPr rtlCol="0" anchor="ctr"/>
            <a:lstStyle/>
            <a:p>
              <a:endParaRPr lang="en-IN" dirty="0"/>
            </a:p>
          </p:txBody>
        </p:sp>
        <p:sp>
          <p:nvSpPr>
            <p:cNvPr id="207" name="Freeform: Shape 913">
              <a:extLst>
                <a:ext uri="{FF2B5EF4-FFF2-40B4-BE49-F238E27FC236}">
                  <a16:creationId xmlns="" xmlns:a16="http://schemas.microsoft.com/office/drawing/2014/main" id="{837C7EE7-AD77-257C-CA08-450F3B0B7758}"/>
                </a:ext>
              </a:extLst>
            </p:cNvPr>
            <p:cNvSpPr/>
            <p:nvPr/>
          </p:nvSpPr>
          <p:spPr>
            <a:xfrm>
              <a:off x="4567903" y="4950047"/>
              <a:ext cx="3993070" cy="278891"/>
            </a:xfrm>
            <a:custGeom>
              <a:avLst/>
              <a:gdLst>
                <a:gd name="connsiteX0" fmla="*/ 3993070 w 3993070"/>
                <a:gd name="connsiteY0" fmla="*/ 242411 h 278891"/>
                <a:gd name="connsiteX1" fmla="*/ 3471482 w 3993070"/>
                <a:gd name="connsiteY1" fmla="*/ 0 h 278891"/>
                <a:gd name="connsiteX2" fmla="*/ 599503 w 3993070"/>
                <a:gd name="connsiteY2" fmla="*/ 0 h 278891"/>
                <a:gd name="connsiteX3" fmla="*/ 0 w 3993070"/>
                <a:gd name="connsiteY3" fmla="*/ 278892 h 278891"/>
                <a:gd name="connsiteX4" fmla="*/ 3993070 w 3993070"/>
                <a:gd name="connsiteY4" fmla="*/ 242411 h 278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3070" h="278891">
                  <a:moveTo>
                    <a:pt x="3993070" y="242411"/>
                  </a:moveTo>
                  <a:lnTo>
                    <a:pt x="3471482" y="0"/>
                  </a:lnTo>
                  <a:lnTo>
                    <a:pt x="599503" y="0"/>
                  </a:lnTo>
                  <a:lnTo>
                    <a:pt x="0" y="278892"/>
                  </a:lnTo>
                  <a:lnTo>
                    <a:pt x="3993070" y="242411"/>
                  </a:lnTo>
                  <a:close/>
                </a:path>
              </a:pathLst>
            </a:custGeom>
            <a:solidFill>
              <a:srgbClr val="FEEDD2"/>
            </a:solidFill>
            <a:ln w="9525" cap="flat">
              <a:noFill/>
              <a:prstDash val="solid"/>
              <a:miter/>
            </a:ln>
          </p:spPr>
          <p:txBody>
            <a:bodyPr rtlCol="0" anchor="ctr"/>
            <a:lstStyle/>
            <a:p>
              <a:endParaRPr lang="en-IN" dirty="0"/>
            </a:p>
          </p:txBody>
        </p:sp>
        <p:sp>
          <p:nvSpPr>
            <p:cNvPr id="208" name="Freeform: Shape 914">
              <a:extLst>
                <a:ext uri="{FF2B5EF4-FFF2-40B4-BE49-F238E27FC236}">
                  <a16:creationId xmlns="" xmlns:a16="http://schemas.microsoft.com/office/drawing/2014/main" id="{8E850F33-53C2-8B53-5D62-54AD2684D228}"/>
                </a:ext>
              </a:extLst>
            </p:cNvPr>
            <p:cNvSpPr/>
            <p:nvPr/>
          </p:nvSpPr>
          <p:spPr>
            <a:xfrm>
              <a:off x="5136641" y="4966334"/>
              <a:ext cx="1897951" cy="182880"/>
            </a:xfrm>
            <a:custGeom>
              <a:avLst/>
              <a:gdLst>
                <a:gd name="connsiteX0" fmla="*/ 0 w 1897951"/>
                <a:gd name="connsiteY0" fmla="*/ 182880 h 182880"/>
                <a:gd name="connsiteX1" fmla="*/ 1897952 w 1897951"/>
                <a:gd name="connsiteY1" fmla="*/ 182880 h 182880"/>
                <a:gd name="connsiteX2" fmla="*/ 1740122 w 1897951"/>
                <a:gd name="connsiteY2" fmla="*/ 0 h 182880"/>
                <a:gd name="connsiteX3" fmla="*/ 272987 w 1897951"/>
                <a:gd name="connsiteY3" fmla="*/ 0 h 182880"/>
                <a:gd name="connsiteX4" fmla="*/ 0 w 1897951"/>
                <a:gd name="connsiteY4" fmla="*/ 182880 h 182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7951" h="182880">
                  <a:moveTo>
                    <a:pt x="0" y="182880"/>
                  </a:moveTo>
                  <a:lnTo>
                    <a:pt x="1897952" y="182880"/>
                  </a:lnTo>
                  <a:lnTo>
                    <a:pt x="1740122" y="0"/>
                  </a:lnTo>
                  <a:lnTo>
                    <a:pt x="272987" y="0"/>
                  </a:lnTo>
                  <a:lnTo>
                    <a:pt x="0" y="182880"/>
                  </a:lnTo>
                  <a:close/>
                </a:path>
              </a:pathLst>
            </a:custGeom>
            <a:solidFill>
              <a:srgbClr val="7B603B"/>
            </a:solidFill>
            <a:ln w="9525" cap="flat">
              <a:noFill/>
              <a:prstDash val="solid"/>
              <a:miter/>
            </a:ln>
          </p:spPr>
          <p:txBody>
            <a:bodyPr rtlCol="0" anchor="ctr"/>
            <a:lstStyle/>
            <a:p>
              <a:endParaRPr lang="en-IN"/>
            </a:p>
          </p:txBody>
        </p:sp>
        <p:sp>
          <p:nvSpPr>
            <p:cNvPr id="209" name="Freeform: Shape 915">
              <a:extLst>
                <a:ext uri="{FF2B5EF4-FFF2-40B4-BE49-F238E27FC236}">
                  <a16:creationId xmlns="" xmlns:a16="http://schemas.microsoft.com/office/drawing/2014/main" id="{4A140C99-8226-3173-11B7-02D8F0EDFE58}"/>
                </a:ext>
              </a:extLst>
            </p:cNvPr>
            <p:cNvSpPr/>
            <p:nvPr/>
          </p:nvSpPr>
          <p:spPr>
            <a:xfrm>
              <a:off x="7289602" y="4983288"/>
              <a:ext cx="826792" cy="149066"/>
            </a:xfrm>
            <a:custGeom>
              <a:avLst/>
              <a:gdLst>
                <a:gd name="connsiteX0" fmla="*/ 9405 w 826792"/>
                <a:gd name="connsiteY0" fmla="*/ 0 h 149066"/>
                <a:gd name="connsiteX1" fmla="*/ 505752 w 826792"/>
                <a:gd name="connsiteY1" fmla="*/ 0 h 149066"/>
                <a:gd name="connsiteX2" fmla="*/ 529375 w 826792"/>
                <a:gd name="connsiteY2" fmla="*/ 4858 h 149066"/>
                <a:gd name="connsiteX3" fmla="*/ 820363 w 826792"/>
                <a:gd name="connsiteY3" fmla="*/ 128778 h 149066"/>
                <a:gd name="connsiteX4" fmla="*/ 816268 w 826792"/>
                <a:gd name="connsiteY4" fmla="*/ 149066 h 149066"/>
                <a:gd name="connsiteX5" fmla="*/ 161614 w 826792"/>
                <a:gd name="connsiteY5" fmla="*/ 149066 h 149066"/>
                <a:gd name="connsiteX6" fmla="*/ 101321 w 826792"/>
                <a:gd name="connsiteY6" fmla="*/ 122682 h 149066"/>
                <a:gd name="connsiteX7" fmla="*/ 2547 w 826792"/>
                <a:gd name="connsiteY7" fmla="*/ 15907 h 149066"/>
                <a:gd name="connsiteX8" fmla="*/ 9500 w 826792"/>
                <a:gd name="connsiteY8" fmla="*/ 95 h 149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6792" h="149066">
                  <a:moveTo>
                    <a:pt x="9405" y="0"/>
                  </a:moveTo>
                  <a:lnTo>
                    <a:pt x="505752" y="0"/>
                  </a:lnTo>
                  <a:cubicBezTo>
                    <a:pt x="513849" y="0"/>
                    <a:pt x="521945" y="1619"/>
                    <a:pt x="529375" y="4858"/>
                  </a:cubicBezTo>
                  <a:lnTo>
                    <a:pt x="820363" y="128778"/>
                  </a:lnTo>
                  <a:cubicBezTo>
                    <a:pt x="830936" y="133255"/>
                    <a:pt x="827697" y="149066"/>
                    <a:pt x="816268" y="149066"/>
                  </a:cubicBezTo>
                  <a:lnTo>
                    <a:pt x="161614" y="149066"/>
                  </a:lnTo>
                  <a:cubicBezTo>
                    <a:pt x="138754" y="149066"/>
                    <a:pt x="116847" y="139541"/>
                    <a:pt x="101321" y="122682"/>
                  </a:cubicBezTo>
                  <a:lnTo>
                    <a:pt x="2547" y="15907"/>
                  </a:lnTo>
                  <a:cubicBezTo>
                    <a:pt x="-3073" y="9906"/>
                    <a:pt x="1213" y="95"/>
                    <a:pt x="9500" y="95"/>
                  </a:cubicBezTo>
                  <a:close/>
                </a:path>
              </a:pathLst>
            </a:custGeom>
            <a:solidFill>
              <a:srgbClr val="FCD496"/>
            </a:solidFill>
            <a:ln w="9525" cap="flat">
              <a:noFill/>
              <a:prstDash val="solid"/>
              <a:miter/>
            </a:ln>
          </p:spPr>
          <p:txBody>
            <a:bodyPr rtlCol="0" anchor="ctr"/>
            <a:lstStyle/>
            <a:p>
              <a:endParaRPr lang="en-IN"/>
            </a:p>
          </p:txBody>
        </p:sp>
        <p:sp>
          <p:nvSpPr>
            <p:cNvPr id="210" name="Freeform: Shape 916">
              <a:extLst>
                <a:ext uri="{FF2B5EF4-FFF2-40B4-BE49-F238E27FC236}">
                  <a16:creationId xmlns="" xmlns:a16="http://schemas.microsoft.com/office/drawing/2014/main" id="{F62988CE-FBF8-1207-E384-E6F20D2B6D1D}"/>
                </a:ext>
              </a:extLst>
            </p:cNvPr>
            <p:cNvSpPr/>
            <p:nvPr/>
          </p:nvSpPr>
          <p:spPr>
            <a:xfrm rot="18770998">
              <a:off x="5415750" y="5058742"/>
              <a:ext cx="280701" cy="8001"/>
            </a:xfrm>
            <a:custGeom>
              <a:avLst/>
              <a:gdLst>
                <a:gd name="connsiteX0" fmla="*/ 0 w 280701"/>
                <a:gd name="connsiteY0" fmla="*/ 0 h 8001"/>
                <a:gd name="connsiteX1" fmla="*/ 280702 w 280701"/>
                <a:gd name="connsiteY1" fmla="*/ 0 h 8001"/>
                <a:gd name="connsiteX2" fmla="*/ 280702 w 280701"/>
                <a:gd name="connsiteY2" fmla="*/ 8001 h 8001"/>
                <a:gd name="connsiteX3" fmla="*/ 0 w 280701"/>
                <a:gd name="connsiteY3" fmla="*/ 8001 h 8001"/>
              </a:gdLst>
              <a:ahLst/>
              <a:cxnLst>
                <a:cxn ang="0">
                  <a:pos x="connsiteX0" y="connsiteY0"/>
                </a:cxn>
                <a:cxn ang="0">
                  <a:pos x="connsiteX1" y="connsiteY1"/>
                </a:cxn>
                <a:cxn ang="0">
                  <a:pos x="connsiteX2" y="connsiteY2"/>
                </a:cxn>
                <a:cxn ang="0">
                  <a:pos x="connsiteX3" y="connsiteY3"/>
                </a:cxn>
              </a:cxnLst>
              <a:rect l="l" t="t" r="r" b="b"/>
              <a:pathLst>
                <a:path w="280701" h="8001">
                  <a:moveTo>
                    <a:pt x="0" y="0"/>
                  </a:moveTo>
                  <a:lnTo>
                    <a:pt x="280702" y="0"/>
                  </a:lnTo>
                  <a:lnTo>
                    <a:pt x="280702" y="8001"/>
                  </a:lnTo>
                  <a:lnTo>
                    <a:pt x="0" y="8001"/>
                  </a:lnTo>
                  <a:close/>
                </a:path>
              </a:pathLst>
            </a:custGeom>
            <a:solidFill>
              <a:srgbClr val="EAEEF1"/>
            </a:solidFill>
            <a:ln w="9525" cap="flat">
              <a:noFill/>
              <a:prstDash val="solid"/>
              <a:miter/>
            </a:ln>
          </p:spPr>
          <p:txBody>
            <a:bodyPr rtlCol="0" anchor="ctr"/>
            <a:lstStyle/>
            <a:p>
              <a:endParaRPr lang="en-IN"/>
            </a:p>
          </p:txBody>
        </p:sp>
        <p:sp>
          <p:nvSpPr>
            <p:cNvPr id="211" name="Freeform: Shape 917">
              <a:extLst>
                <a:ext uri="{FF2B5EF4-FFF2-40B4-BE49-F238E27FC236}">
                  <a16:creationId xmlns="" xmlns:a16="http://schemas.microsoft.com/office/drawing/2014/main" id="{A0D35292-48DD-3BAD-F60C-0163ED256759}"/>
                </a:ext>
              </a:extLst>
            </p:cNvPr>
            <p:cNvSpPr/>
            <p:nvPr/>
          </p:nvSpPr>
          <p:spPr>
            <a:xfrm rot="17490601">
              <a:off x="5729295" y="5060610"/>
              <a:ext cx="216979" cy="8001"/>
            </a:xfrm>
            <a:custGeom>
              <a:avLst/>
              <a:gdLst>
                <a:gd name="connsiteX0" fmla="*/ 0 w 216979"/>
                <a:gd name="connsiteY0" fmla="*/ 0 h 8001"/>
                <a:gd name="connsiteX1" fmla="*/ 216980 w 216979"/>
                <a:gd name="connsiteY1" fmla="*/ 0 h 8001"/>
                <a:gd name="connsiteX2" fmla="*/ 216980 w 216979"/>
                <a:gd name="connsiteY2" fmla="*/ 8001 h 8001"/>
                <a:gd name="connsiteX3" fmla="*/ 0 w 216979"/>
                <a:gd name="connsiteY3" fmla="*/ 8001 h 8001"/>
              </a:gdLst>
              <a:ahLst/>
              <a:cxnLst>
                <a:cxn ang="0">
                  <a:pos x="connsiteX0" y="connsiteY0"/>
                </a:cxn>
                <a:cxn ang="0">
                  <a:pos x="connsiteX1" y="connsiteY1"/>
                </a:cxn>
                <a:cxn ang="0">
                  <a:pos x="connsiteX2" y="connsiteY2"/>
                </a:cxn>
                <a:cxn ang="0">
                  <a:pos x="connsiteX3" y="connsiteY3"/>
                </a:cxn>
              </a:cxnLst>
              <a:rect l="l" t="t" r="r" b="b"/>
              <a:pathLst>
                <a:path w="216979" h="8001">
                  <a:moveTo>
                    <a:pt x="0" y="0"/>
                  </a:moveTo>
                  <a:lnTo>
                    <a:pt x="216980" y="0"/>
                  </a:lnTo>
                  <a:lnTo>
                    <a:pt x="216980" y="8001"/>
                  </a:lnTo>
                  <a:lnTo>
                    <a:pt x="0" y="8001"/>
                  </a:lnTo>
                  <a:close/>
                </a:path>
              </a:pathLst>
            </a:custGeom>
            <a:solidFill>
              <a:srgbClr val="EAEEF1"/>
            </a:solidFill>
            <a:ln w="9525" cap="flat">
              <a:noFill/>
              <a:prstDash val="solid"/>
              <a:miter/>
            </a:ln>
          </p:spPr>
          <p:txBody>
            <a:bodyPr rtlCol="0" anchor="ctr"/>
            <a:lstStyle/>
            <a:p>
              <a:endParaRPr lang="en-IN"/>
            </a:p>
          </p:txBody>
        </p:sp>
        <p:sp>
          <p:nvSpPr>
            <p:cNvPr id="212" name="Freeform: Shape 918">
              <a:extLst>
                <a:ext uri="{FF2B5EF4-FFF2-40B4-BE49-F238E27FC236}">
                  <a16:creationId xmlns="" xmlns:a16="http://schemas.microsoft.com/office/drawing/2014/main" id="{68CBADDD-5A6B-DE76-E32F-7F461A944C46}"/>
                </a:ext>
              </a:extLst>
            </p:cNvPr>
            <p:cNvSpPr/>
            <p:nvPr/>
          </p:nvSpPr>
          <p:spPr>
            <a:xfrm rot="21334800">
              <a:off x="6121806" y="4959246"/>
              <a:ext cx="8001" cy="206502"/>
            </a:xfrm>
            <a:custGeom>
              <a:avLst/>
              <a:gdLst>
                <a:gd name="connsiteX0" fmla="*/ 0 w 8001"/>
                <a:gd name="connsiteY0" fmla="*/ 0 h 206502"/>
                <a:gd name="connsiteX1" fmla="*/ 8001 w 8001"/>
                <a:gd name="connsiteY1" fmla="*/ 0 h 206502"/>
                <a:gd name="connsiteX2" fmla="*/ 8001 w 8001"/>
                <a:gd name="connsiteY2" fmla="*/ 206502 h 206502"/>
                <a:gd name="connsiteX3" fmla="*/ 0 w 8001"/>
                <a:gd name="connsiteY3" fmla="*/ 206502 h 206502"/>
              </a:gdLst>
              <a:ahLst/>
              <a:cxnLst>
                <a:cxn ang="0">
                  <a:pos x="connsiteX0" y="connsiteY0"/>
                </a:cxn>
                <a:cxn ang="0">
                  <a:pos x="connsiteX1" y="connsiteY1"/>
                </a:cxn>
                <a:cxn ang="0">
                  <a:pos x="connsiteX2" y="connsiteY2"/>
                </a:cxn>
                <a:cxn ang="0">
                  <a:pos x="connsiteX3" y="connsiteY3"/>
                </a:cxn>
              </a:cxnLst>
              <a:rect l="l" t="t" r="r" b="b"/>
              <a:pathLst>
                <a:path w="8001" h="206502">
                  <a:moveTo>
                    <a:pt x="0" y="0"/>
                  </a:moveTo>
                  <a:lnTo>
                    <a:pt x="8001" y="0"/>
                  </a:lnTo>
                  <a:lnTo>
                    <a:pt x="8001" y="206502"/>
                  </a:lnTo>
                  <a:lnTo>
                    <a:pt x="0" y="206502"/>
                  </a:lnTo>
                  <a:close/>
                </a:path>
              </a:pathLst>
            </a:custGeom>
            <a:solidFill>
              <a:srgbClr val="EAEEF1"/>
            </a:solidFill>
            <a:ln w="9525" cap="flat">
              <a:noFill/>
              <a:prstDash val="solid"/>
              <a:miter/>
            </a:ln>
          </p:spPr>
          <p:txBody>
            <a:bodyPr rtlCol="0" anchor="ctr"/>
            <a:lstStyle/>
            <a:p>
              <a:endParaRPr lang="en-IN"/>
            </a:p>
          </p:txBody>
        </p:sp>
        <p:sp>
          <p:nvSpPr>
            <p:cNvPr id="213" name="Freeform: Shape 919">
              <a:extLst>
                <a:ext uri="{FF2B5EF4-FFF2-40B4-BE49-F238E27FC236}">
                  <a16:creationId xmlns="" xmlns:a16="http://schemas.microsoft.com/office/drawing/2014/main" id="{DA8A7F4D-8867-607C-151D-4CFF6E099AA6}"/>
                </a:ext>
              </a:extLst>
            </p:cNvPr>
            <p:cNvSpPr/>
            <p:nvPr/>
          </p:nvSpPr>
          <p:spPr>
            <a:xfrm rot="20001600">
              <a:off x="6424341" y="4947477"/>
              <a:ext cx="7905" cy="230314"/>
            </a:xfrm>
            <a:custGeom>
              <a:avLst/>
              <a:gdLst>
                <a:gd name="connsiteX0" fmla="*/ 0 w 7905"/>
                <a:gd name="connsiteY0" fmla="*/ 0 h 230314"/>
                <a:gd name="connsiteX1" fmla="*/ 7906 w 7905"/>
                <a:gd name="connsiteY1" fmla="*/ 0 h 230314"/>
                <a:gd name="connsiteX2" fmla="*/ 7906 w 7905"/>
                <a:gd name="connsiteY2" fmla="*/ 230314 h 230314"/>
                <a:gd name="connsiteX3" fmla="*/ 0 w 7905"/>
                <a:gd name="connsiteY3" fmla="*/ 230314 h 230314"/>
              </a:gdLst>
              <a:ahLst/>
              <a:cxnLst>
                <a:cxn ang="0">
                  <a:pos x="connsiteX0" y="connsiteY0"/>
                </a:cxn>
                <a:cxn ang="0">
                  <a:pos x="connsiteX1" y="connsiteY1"/>
                </a:cxn>
                <a:cxn ang="0">
                  <a:pos x="connsiteX2" y="connsiteY2"/>
                </a:cxn>
                <a:cxn ang="0">
                  <a:pos x="connsiteX3" y="connsiteY3"/>
                </a:cxn>
              </a:cxnLst>
              <a:rect l="l" t="t" r="r" b="b"/>
              <a:pathLst>
                <a:path w="7905" h="230314">
                  <a:moveTo>
                    <a:pt x="0" y="0"/>
                  </a:moveTo>
                  <a:lnTo>
                    <a:pt x="7906" y="0"/>
                  </a:lnTo>
                  <a:lnTo>
                    <a:pt x="7906" y="230314"/>
                  </a:lnTo>
                  <a:lnTo>
                    <a:pt x="0" y="230314"/>
                  </a:lnTo>
                  <a:close/>
                </a:path>
              </a:pathLst>
            </a:custGeom>
            <a:solidFill>
              <a:srgbClr val="EAEEF1"/>
            </a:solidFill>
            <a:ln w="9525" cap="flat">
              <a:noFill/>
              <a:prstDash val="solid"/>
              <a:miter/>
            </a:ln>
          </p:spPr>
          <p:txBody>
            <a:bodyPr rtlCol="0" anchor="ctr"/>
            <a:lstStyle/>
            <a:p>
              <a:endParaRPr lang="en-IN"/>
            </a:p>
          </p:txBody>
        </p:sp>
        <p:sp>
          <p:nvSpPr>
            <p:cNvPr id="214" name="Freeform: Shape 920">
              <a:extLst>
                <a:ext uri="{FF2B5EF4-FFF2-40B4-BE49-F238E27FC236}">
                  <a16:creationId xmlns="" xmlns:a16="http://schemas.microsoft.com/office/drawing/2014/main" id="{420C5B4F-B13C-D746-B020-BDF3B445FA39}"/>
                </a:ext>
              </a:extLst>
            </p:cNvPr>
            <p:cNvSpPr/>
            <p:nvPr/>
          </p:nvSpPr>
          <p:spPr>
            <a:xfrm rot="19503600">
              <a:off x="6697825" y="4939042"/>
              <a:ext cx="8000" cy="248792"/>
            </a:xfrm>
            <a:custGeom>
              <a:avLst/>
              <a:gdLst>
                <a:gd name="connsiteX0" fmla="*/ 0 w 8000"/>
                <a:gd name="connsiteY0" fmla="*/ 0 h 248792"/>
                <a:gd name="connsiteX1" fmla="*/ 8001 w 8000"/>
                <a:gd name="connsiteY1" fmla="*/ 0 h 248792"/>
                <a:gd name="connsiteX2" fmla="*/ 8001 w 8000"/>
                <a:gd name="connsiteY2" fmla="*/ 248793 h 248792"/>
                <a:gd name="connsiteX3" fmla="*/ 0 w 8000"/>
                <a:gd name="connsiteY3" fmla="*/ 248793 h 248792"/>
              </a:gdLst>
              <a:ahLst/>
              <a:cxnLst>
                <a:cxn ang="0">
                  <a:pos x="connsiteX0" y="connsiteY0"/>
                </a:cxn>
                <a:cxn ang="0">
                  <a:pos x="connsiteX1" y="connsiteY1"/>
                </a:cxn>
                <a:cxn ang="0">
                  <a:pos x="connsiteX2" y="connsiteY2"/>
                </a:cxn>
                <a:cxn ang="0">
                  <a:pos x="connsiteX3" y="connsiteY3"/>
                </a:cxn>
              </a:cxnLst>
              <a:rect l="l" t="t" r="r" b="b"/>
              <a:pathLst>
                <a:path w="8000" h="248792">
                  <a:moveTo>
                    <a:pt x="0" y="0"/>
                  </a:moveTo>
                  <a:lnTo>
                    <a:pt x="8001" y="0"/>
                  </a:lnTo>
                  <a:lnTo>
                    <a:pt x="8001" y="248793"/>
                  </a:lnTo>
                  <a:lnTo>
                    <a:pt x="0" y="248793"/>
                  </a:lnTo>
                  <a:close/>
                </a:path>
              </a:pathLst>
            </a:custGeom>
            <a:solidFill>
              <a:srgbClr val="EAEEF1"/>
            </a:solidFill>
            <a:ln w="9525" cap="flat">
              <a:noFill/>
              <a:prstDash val="solid"/>
              <a:miter/>
            </a:ln>
          </p:spPr>
          <p:txBody>
            <a:bodyPr rtlCol="0" anchor="ctr"/>
            <a:lstStyle/>
            <a:p>
              <a:endParaRPr lang="en-IN"/>
            </a:p>
          </p:txBody>
        </p:sp>
        <p:sp>
          <p:nvSpPr>
            <p:cNvPr id="215" name="Freeform: Shape 921">
              <a:extLst>
                <a:ext uri="{FF2B5EF4-FFF2-40B4-BE49-F238E27FC236}">
                  <a16:creationId xmlns="" xmlns:a16="http://schemas.microsoft.com/office/drawing/2014/main" id="{4CCF381E-771E-F27A-5EB1-77430EA8CE73}"/>
                </a:ext>
              </a:extLst>
            </p:cNvPr>
            <p:cNvSpPr/>
            <p:nvPr/>
          </p:nvSpPr>
          <p:spPr>
            <a:xfrm>
              <a:off x="4783930" y="5256561"/>
              <a:ext cx="238696" cy="47815"/>
            </a:xfrm>
            <a:custGeom>
              <a:avLst/>
              <a:gdLst>
                <a:gd name="connsiteX0" fmla="*/ 214789 w 238696"/>
                <a:gd name="connsiteY0" fmla="*/ 47816 h 47815"/>
                <a:gd name="connsiteX1" fmla="*/ 23908 w 238696"/>
                <a:gd name="connsiteY1" fmla="*/ 47816 h 47815"/>
                <a:gd name="connsiteX2" fmla="*/ 0 w 238696"/>
                <a:gd name="connsiteY2" fmla="*/ 23908 h 47815"/>
                <a:gd name="connsiteX3" fmla="*/ 0 w 238696"/>
                <a:gd name="connsiteY3" fmla="*/ 23908 h 47815"/>
                <a:gd name="connsiteX4" fmla="*/ 23908 w 238696"/>
                <a:gd name="connsiteY4" fmla="*/ 0 h 47815"/>
                <a:gd name="connsiteX5" fmla="*/ 214789 w 238696"/>
                <a:gd name="connsiteY5" fmla="*/ 0 h 47815"/>
                <a:gd name="connsiteX6" fmla="*/ 238696 w 238696"/>
                <a:gd name="connsiteY6" fmla="*/ 23908 h 47815"/>
                <a:gd name="connsiteX7" fmla="*/ 238696 w 238696"/>
                <a:gd name="connsiteY7" fmla="*/ 23908 h 47815"/>
                <a:gd name="connsiteX8" fmla="*/ 214789 w 238696"/>
                <a:gd name="connsiteY8" fmla="*/ 47816 h 4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696" h="47815">
                  <a:moveTo>
                    <a:pt x="214789" y="47816"/>
                  </a:moveTo>
                  <a:lnTo>
                    <a:pt x="23908" y="47816"/>
                  </a:lnTo>
                  <a:cubicBezTo>
                    <a:pt x="10763" y="47816"/>
                    <a:pt x="0" y="37052"/>
                    <a:pt x="0" y="23908"/>
                  </a:cubicBezTo>
                  <a:lnTo>
                    <a:pt x="0" y="23908"/>
                  </a:lnTo>
                  <a:cubicBezTo>
                    <a:pt x="0" y="10763"/>
                    <a:pt x="10763" y="0"/>
                    <a:pt x="23908" y="0"/>
                  </a:cubicBezTo>
                  <a:lnTo>
                    <a:pt x="214789" y="0"/>
                  </a:lnTo>
                  <a:cubicBezTo>
                    <a:pt x="227933" y="0"/>
                    <a:pt x="238696" y="10763"/>
                    <a:pt x="238696" y="23908"/>
                  </a:cubicBezTo>
                  <a:lnTo>
                    <a:pt x="238696" y="23908"/>
                  </a:lnTo>
                  <a:cubicBezTo>
                    <a:pt x="238696" y="37052"/>
                    <a:pt x="227933" y="47816"/>
                    <a:pt x="214789" y="47816"/>
                  </a:cubicBezTo>
                  <a:close/>
                </a:path>
              </a:pathLst>
            </a:custGeom>
            <a:solidFill>
              <a:srgbClr val="FEEDD2"/>
            </a:solidFill>
            <a:ln w="9525" cap="flat">
              <a:noFill/>
              <a:prstDash val="solid"/>
              <a:miter/>
            </a:ln>
          </p:spPr>
          <p:txBody>
            <a:bodyPr rtlCol="0" anchor="ctr"/>
            <a:lstStyle/>
            <a:p>
              <a:endParaRPr lang="en-IN" dirty="0"/>
            </a:p>
          </p:txBody>
        </p:sp>
        <p:sp>
          <p:nvSpPr>
            <p:cNvPr id="216" name="Freeform: Shape 922">
              <a:extLst>
                <a:ext uri="{FF2B5EF4-FFF2-40B4-BE49-F238E27FC236}">
                  <a16:creationId xmlns="" xmlns:a16="http://schemas.microsoft.com/office/drawing/2014/main" id="{74CD1FC5-1FA1-7ED0-5FAA-FCDD04203A82}"/>
                </a:ext>
              </a:extLst>
            </p:cNvPr>
            <p:cNvSpPr/>
            <p:nvPr/>
          </p:nvSpPr>
          <p:spPr>
            <a:xfrm>
              <a:off x="5073014" y="5256561"/>
              <a:ext cx="238505" cy="47815"/>
            </a:xfrm>
            <a:custGeom>
              <a:avLst/>
              <a:gdLst>
                <a:gd name="connsiteX0" fmla="*/ 214693 w 238505"/>
                <a:gd name="connsiteY0" fmla="*/ 47816 h 47815"/>
                <a:gd name="connsiteX1" fmla="*/ 23813 w 238505"/>
                <a:gd name="connsiteY1" fmla="*/ 47816 h 47815"/>
                <a:gd name="connsiteX2" fmla="*/ 0 w 238505"/>
                <a:gd name="connsiteY2" fmla="*/ 23908 h 47815"/>
                <a:gd name="connsiteX3" fmla="*/ 0 w 238505"/>
                <a:gd name="connsiteY3" fmla="*/ 23908 h 47815"/>
                <a:gd name="connsiteX4" fmla="*/ 23813 w 238505"/>
                <a:gd name="connsiteY4" fmla="*/ 0 h 47815"/>
                <a:gd name="connsiteX5" fmla="*/ 214693 w 238505"/>
                <a:gd name="connsiteY5" fmla="*/ 0 h 47815"/>
                <a:gd name="connsiteX6" fmla="*/ 238506 w 238505"/>
                <a:gd name="connsiteY6" fmla="*/ 23908 h 47815"/>
                <a:gd name="connsiteX7" fmla="*/ 238506 w 238505"/>
                <a:gd name="connsiteY7" fmla="*/ 23908 h 47815"/>
                <a:gd name="connsiteX8" fmla="*/ 214693 w 238505"/>
                <a:gd name="connsiteY8" fmla="*/ 47816 h 4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505" h="47815">
                  <a:moveTo>
                    <a:pt x="214693" y="47816"/>
                  </a:moveTo>
                  <a:lnTo>
                    <a:pt x="23813" y="47816"/>
                  </a:lnTo>
                  <a:cubicBezTo>
                    <a:pt x="10668" y="47816"/>
                    <a:pt x="0" y="37052"/>
                    <a:pt x="0" y="23908"/>
                  </a:cubicBezTo>
                  <a:lnTo>
                    <a:pt x="0" y="23908"/>
                  </a:lnTo>
                  <a:cubicBezTo>
                    <a:pt x="0" y="10763"/>
                    <a:pt x="10763" y="0"/>
                    <a:pt x="23813" y="0"/>
                  </a:cubicBezTo>
                  <a:lnTo>
                    <a:pt x="214693" y="0"/>
                  </a:lnTo>
                  <a:cubicBezTo>
                    <a:pt x="227838" y="0"/>
                    <a:pt x="238506" y="10763"/>
                    <a:pt x="238506" y="23908"/>
                  </a:cubicBezTo>
                  <a:lnTo>
                    <a:pt x="238506" y="23908"/>
                  </a:lnTo>
                  <a:cubicBezTo>
                    <a:pt x="238506" y="37052"/>
                    <a:pt x="227743" y="47816"/>
                    <a:pt x="214693" y="47816"/>
                  </a:cubicBezTo>
                  <a:close/>
                </a:path>
              </a:pathLst>
            </a:custGeom>
            <a:solidFill>
              <a:srgbClr val="FEEDD2"/>
            </a:solidFill>
            <a:ln w="9525" cap="flat">
              <a:noFill/>
              <a:prstDash val="solid"/>
              <a:miter/>
            </a:ln>
          </p:spPr>
          <p:txBody>
            <a:bodyPr rtlCol="0" anchor="ctr"/>
            <a:lstStyle/>
            <a:p>
              <a:endParaRPr lang="en-IN"/>
            </a:p>
          </p:txBody>
        </p:sp>
      </p:grpSp>
      <p:grpSp>
        <p:nvGrpSpPr>
          <p:cNvPr id="217" name="Graphic 924">
            <a:extLst>
              <a:ext uri="{FF2B5EF4-FFF2-40B4-BE49-F238E27FC236}">
                <a16:creationId xmlns="" xmlns:a16="http://schemas.microsoft.com/office/drawing/2014/main" id="{00286556-DB6F-A592-2279-E2392F231E8B}"/>
              </a:ext>
            </a:extLst>
          </p:cNvPr>
          <p:cNvGrpSpPr/>
          <p:nvPr/>
        </p:nvGrpSpPr>
        <p:grpSpPr>
          <a:xfrm rot="644591">
            <a:off x="9091895" y="2846487"/>
            <a:ext cx="421360" cy="378987"/>
            <a:chOff x="5568387" y="3510940"/>
            <a:chExt cx="1030597" cy="926958"/>
          </a:xfrm>
          <a:solidFill>
            <a:srgbClr val="CE8104"/>
          </a:solidFill>
        </p:grpSpPr>
        <p:sp>
          <p:nvSpPr>
            <p:cNvPr id="218" name="Freeform: Shape 927">
              <a:extLst>
                <a:ext uri="{FF2B5EF4-FFF2-40B4-BE49-F238E27FC236}">
                  <a16:creationId xmlns="" xmlns:a16="http://schemas.microsoft.com/office/drawing/2014/main" id="{896977F7-EB88-76E3-4198-23138D1D34F1}"/>
                </a:ext>
              </a:extLst>
            </p:cNvPr>
            <p:cNvSpPr/>
            <p:nvPr/>
          </p:nvSpPr>
          <p:spPr>
            <a:xfrm rot="-475199">
              <a:off x="6274144" y="3528260"/>
              <a:ext cx="288893" cy="541781"/>
            </a:xfrm>
            <a:custGeom>
              <a:avLst/>
              <a:gdLst>
                <a:gd name="connsiteX0" fmla="*/ 218884 w 288893"/>
                <a:gd name="connsiteY0" fmla="*/ 0 h 541781"/>
                <a:gd name="connsiteX1" fmla="*/ 288893 w 288893"/>
                <a:gd name="connsiteY1" fmla="*/ 70009 h 541781"/>
                <a:gd name="connsiteX2" fmla="*/ 288893 w 288893"/>
                <a:gd name="connsiteY2" fmla="*/ 471773 h 541781"/>
                <a:gd name="connsiteX3" fmla="*/ 218884 w 288893"/>
                <a:gd name="connsiteY3" fmla="*/ 541782 h 541781"/>
                <a:gd name="connsiteX4" fmla="*/ 70009 w 288893"/>
                <a:gd name="connsiteY4" fmla="*/ 541782 h 541781"/>
                <a:gd name="connsiteX5" fmla="*/ 0 w 288893"/>
                <a:gd name="connsiteY5" fmla="*/ 471773 h 541781"/>
                <a:gd name="connsiteX6" fmla="*/ 0 w 288893"/>
                <a:gd name="connsiteY6" fmla="*/ 70009 h 541781"/>
                <a:gd name="connsiteX7" fmla="*/ 70009 w 288893"/>
                <a:gd name="connsiteY7" fmla="*/ 0 h 54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93" h="541781">
                  <a:moveTo>
                    <a:pt x="218884" y="0"/>
                  </a:moveTo>
                  <a:cubicBezTo>
                    <a:pt x="257549" y="0"/>
                    <a:pt x="288893" y="31344"/>
                    <a:pt x="288893" y="70009"/>
                  </a:cubicBezTo>
                  <a:lnTo>
                    <a:pt x="288893" y="471773"/>
                  </a:lnTo>
                  <a:cubicBezTo>
                    <a:pt x="288893" y="510438"/>
                    <a:pt x="257549" y="541782"/>
                    <a:pt x="218884" y="541782"/>
                  </a:cubicBezTo>
                  <a:lnTo>
                    <a:pt x="70009" y="541782"/>
                  </a:lnTo>
                  <a:cubicBezTo>
                    <a:pt x="31344" y="541782"/>
                    <a:pt x="0" y="510438"/>
                    <a:pt x="0" y="471773"/>
                  </a:cubicBezTo>
                  <a:lnTo>
                    <a:pt x="0" y="70009"/>
                  </a:lnTo>
                  <a:cubicBezTo>
                    <a:pt x="0" y="31344"/>
                    <a:pt x="31344" y="0"/>
                    <a:pt x="70009" y="0"/>
                  </a:cubicBezTo>
                  <a:close/>
                </a:path>
              </a:pathLst>
            </a:custGeom>
            <a:grpFill/>
            <a:ln w="9525" cap="flat">
              <a:noFill/>
              <a:prstDash val="solid"/>
              <a:miter/>
            </a:ln>
          </p:spPr>
          <p:txBody>
            <a:bodyPr rtlCol="0" anchor="ctr"/>
            <a:lstStyle/>
            <a:p>
              <a:endParaRPr lang="en-IN"/>
            </a:p>
          </p:txBody>
        </p:sp>
        <p:sp>
          <p:nvSpPr>
            <p:cNvPr id="219" name="Freeform: Shape 928">
              <a:extLst>
                <a:ext uri="{FF2B5EF4-FFF2-40B4-BE49-F238E27FC236}">
                  <a16:creationId xmlns="" xmlns:a16="http://schemas.microsoft.com/office/drawing/2014/main" id="{8A3EB5C9-0AA0-71D5-C428-3E0DB58C1024}"/>
                </a:ext>
              </a:extLst>
            </p:cNvPr>
            <p:cNvSpPr/>
            <p:nvPr/>
          </p:nvSpPr>
          <p:spPr>
            <a:xfrm>
              <a:off x="5568387" y="3580478"/>
              <a:ext cx="682701" cy="857420"/>
            </a:xfrm>
            <a:custGeom>
              <a:avLst/>
              <a:gdLst>
                <a:gd name="connsiteX0" fmla="*/ 94796 w 682701"/>
                <a:gd name="connsiteY0" fmla="*/ 113411 h 857420"/>
                <a:gd name="connsiteX1" fmla="*/ 12405 w 682701"/>
                <a:gd name="connsiteY1" fmla="*/ 288100 h 857420"/>
                <a:gd name="connsiteX2" fmla="*/ 22882 w 682701"/>
                <a:gd name="connsiteY2" fmla="*/ 417259 h 857420"/>
                <a:gd name="connsiteX3" fmla="*/ 52029 w 682701"/>
                <a:gd name="connsiteY3" fmla="*/ 459645 h 857420"/>
                <a:gd name="connsiteX4" fmla="*/ 58125 w 682701"/>
                <a:gd name="connsiteY4" fmla="*/ 503270 h 857420"/>
                <a:gd name="connsiteX5" fmla="*/ 168901 w 682701"/>
                <a:gd name="connsiteY5" fmla="*/ 586994 h 857420"/>
                <a:gd name="connsiteX6" fmla="*/ 342732 w 682701"/>
                <a:gd name="connsiteY6" fmla="*/ 562801 h 857420"/>
                <a:gd name="connsiteX7" fmla="*/ 365687 w 682701"/>
                <a:gd name="connsiteY7" fmla="*/ 590995 h 857420"/>
                <a:gd name="connsiteX8" fmla="*/ 310537 w 682701"/>
                <a:gd name="connsiteY8" fmla="*/ 746633 h 857420"/>
                <a:gd name="connsiteX9" fmla="*/ 338922 w 682701"/>
                <a:gd name="connsiteY9" fmla="*/ 840740 h 857420"/>
                <a:gd name="connsiteX10" fmla="*/ 338922 w 682701"/>
                <a:gd name="connsiteY10" fmla="*/ 840740 h 857420"/>
                <a:gd name="connsiteX11" fmla="*/ 454174 w 682701"/>
                <a:gd name="connsiteY11" fmla="*/ 825691 h 857420"/>
                <a:gd name="connsiteX12" fmla="*/ 608003 w 682701"/>
                <a:gd name="connsiteY12" fmla="*/ 629952 h 857420"/>
                <a:gd name="connsiteX13" fmla="*/ 679346 w 682701"/>
                <a:gd name="connsiteY13" fmla="*/ 365729 h 857420"/>
                <a:gd name="connsiteX14" fmla="*/ 650485 w 682701"/>
                <a:gd name="connsiteY14" fmla="*/ 158655 h 857420"/>
                <a:gd name="connsiteX15" fmla="*/ 442935 w 682701"/>
                <a:gd name="connsiteY15" fmla="*/ 1778 h 857420"/>
                <a:gd name="connsiteX16" fmla="*/ 200524 w 682701"/>
                <a:gd name="connsiteY16" fmla="*/ 35497 h 857420"/>
                <a:gd name="connsiteX17" fmla="*/ 94701 w 682701"/>
                <a:gd name="connsiteY17" fmla="*/ 113316 h 85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701" h="857420">
                  <a:moveTo>
                    <a:pt x="94796" y="113411"/>
                  </a:moveTo>
                  <a:lnTo>
                    <a:pt x="12405" y="288100"/>
                  </a:lnTo>
                  <a:cubicBezTo>
                    <a:pt x="-7312" y="329915"/>
                    <a:pt x="-3311" y="379159"/>
                    <a:pt x="22882" y="417259"/>
                  </a:cubicBezTo>
                  <a:lnTo>
                    <a:pt x="52029" y="459645"/>
                  </a:lnTo>
                  <a:lnTo>
                    <a:pt x="58125" y="503270"/>
                  </a:lnTo>
                  <a:cubicBezTo>
                    <a:pt x="65554" y="556991"/>
                    <a:pt x="115180" y="594424"/>
                    <a:pt x="168901" y="586994"/>
                  </a:cubicBezTo>
                  <a:lnTo>
                    <a:pt x="342732" y="562801"/>
                  </a:lnTo>
                  <a:cubicBezTo>
                    <a:pt x="358543" y="560610"/>
                    <a:pt x="371116" y="575945"/>
                    <a:pt x="365687" y="590995"/>
                  </a:cubicBezTo>
                  <a:lnTo>
                    <a:pt x="310537" y="746633"/>
                  </a:lnTo>
                  <a:cubicBezTo>
                    <a:pt x="298441" y="780828"/>
                    <a:pt x="309871" y="818928"/>
                    <a:pt x="338922" y="840740"/>
                  </a:cubicBezTo>
                  <a:lnTo>
                    <a:pt x="338922" y="840740"/>
                  </a:lnTo>
                  <a:cubicBezTo>
                    <a:pt x="375022" y="867887"/>
                    <a:pt x="426266" y="861219"/>
                    <a:pt x="454174" y="825691"/>
                  </a:cubicBezTo>
                  <a:lnTo>
                    <a:pt x="608003" y="629952"/>
                  </a:lnTo>
                  <a:cubicBezTo>
                    <a:pt x="666677" y="555276"/>
                    <a:pt x="692490" y="459836"/>
                    <a:pt x="679346" y="365729"/>
                  </a:cubicBezTo>
                  <a:lnTo>
                    <a:pt x="650485" y="158655"/>
                  </a:lnTo>
                  <a:cubicBezTo>
                    <a:pt x="636483" y="57976"/>
                    <a:pt x="543519" y="-12223"/>
                    <a:pt x="442935" y="1778"/>
                  </a:cubicBezTo>
                  <a:lnTo>
                    <a:pt x="200524" y="35497"/>
                  </a:lnTo>
                  <a:cubicBezTo>
                    <a:pt x="154423" y="41879"/>
                    <a:pt x="114608" y="71216"/>
                    <a:pt x="94701" y="113316"/>
                  </a:cubicBezTo>
                  <a:close/>
                </a:path>
              </a:pathLst>
            </a:custGeom>
            <a:grpFill/>
            <a:ln w="9525" cap="flat">
              <a:noFill/>
              <a:prstDash val="solid"/>
              <a:miter/>
            </a:ln>
          </p:spPr>
          <p:txBody>
            <a:bodyPr rtlCol="0" anchor="ctr"/>
            <a:lstStyle/>
            <a:p>
              <a:endParaRPr lang="en-IN"/>
            </a:p>
          </p:txBody>
        </p:sp>
      </p:grpSp>
      <p:grpSp>
        <p:nvGrpSpPr>
          <p:cNvPr id="220" name="Graphic 924">
            <a:extLst>
              <a:ext uri="{FF2B5EF4-FFF2-40B4-BE49-F238E27FC236}">
                <a16:creationId xmlns="" xmlns:a16="http://schemas.microsoft.com/office/drawing/2014/main" id="{B3600086-64DF-660C-5E36-4167F966F175}"/>
              </a:ext>
            </a:extLst>
          </p:cNvPr>
          <p:cNvGrpSpPr/>
          <p:nvPr/>
        </p:nvGrpSpPr>
        <p:grpSpPr>
          <a:xfrm flipH="1">
            <a:off x="8697553" y="1949880"/>
            <a:ext cx="1447383" cy="844168"/>
            <a:chOff x="5372922" y="2415476"/>
            <a:chExt cx="1447383" cy="844168"/>
          </a:xfrm>
          <a:solidFill>
            <a:srgbClr val="FF4C5D"/>
          </a:solidFill>
        </p:grpSpPr>
        <p:grpSp>
          <p:nvGrpSpPr>
            <p:cNvPr id="221" name="Graphic 924">
              <a:extLst>
                <a:ext uri="{FF2B5EF4-FFF2-40B4-BE49-F238E27FC236}">
                  <a16:creationId xmlns="" xmlns:a16="http://schemas.microsoft.com/office/drawing/2014/main" id="{6D28C888-8C43-7EA0-604B-B151ABB8066F}"/>
                </a:ext>
              </a:extLst>
            </p:cNvPr>
            <p:cNvGrpSpPr/>
            <p:nvPr/>
          </p:nvGrpSpPr>
          <p:grpSpPr>
            <a:xfrm>
              <a:off x="5372922" y="2415476"/>
              <a:ext cx="1447383" cy="844168"/>
              <a:chOff x="5372922" y="2415476"/>
              <a:chExt cx="1447383" cy="844168"/>
            </a:xfrm>
            <a:solidFill>
              <a:srgbClr val="FF4C5D"/>
            </a:solidFill>
          </p:grpSpPr>
          <p:sp>
            <p:nvSpPr>
              <p:cNvPr id="226" name="Freeform: Shape 931">
                <a:extLst>
                  <a:ext uri="{FF2B5EF4-FFF2-40B4-BE49-F238E27FC236}">
                    <a16:creationId xmlns="" xmlns:a16="http://schemas.microsoft.com/office/drawing/2014/main" id="{2C8FCD68-250C-1F11-7992-159B5586F07D}"/>
                  </a:ext>
                </a:extLst>
              </p:cNvPr>
              <p:cNvSpPr/>
              <p:nvPr/>
            </p:nvSpPr>
            <p:spPr>
              <a:xfrm rot="373801">
                <a:off x="5400337" y="2489320"/>
                <a:ext cx="1392554" cy="581024"/>
              </a:xfrm>
              <a:custGeom>
                <a:avLst/>
                <a:gdLst>
                  <a:gd name="connsiteX0" fmla="*/ 1307973 w 1392554"/>
                  <a:gd name="connsiteY0" fmla="*/ 0 h 581024"/>
                  <a:gd name="connsiteX1" fmla="*/ 1392555 w 1392554"/>
                  <a:gd name="connsiteY1" fmla="*/ 84582 h 581024"/>
                  <a:gd name="connsiteX2" fmla="*/ 1392555 w 1392554"/>
                  <a:gd name="connsiteY2" fmla="*/ 496443 h 581024"/>
                  <a:gd name="connsiteX3" fmla="*/ 1307973 w 1392554"/>
                  <a:gd name="connsiteY3" fmla="*/ 581025 h 581024"/>
                  <a:gd name="connsiteX4" fmla="*/ 84582 w 1392554"/>
                  <a:gd name="connsiteY4" fmla="*/ 581025 h 581024"/>
                  <a:gd name="connsiteX5" fmla="*/ 0 w 1392554"/>
                  <a:gd name="connsiteY5" fmla="*/ 496443 h 581024"/>
                  <a:gd name="connsiteX6" fmla="*/ 0 w 1392554"/>
                  <a:gd name="connsiteY6" fmla="*/ 84582 h 581024"/>
                  <a:gd name="connsiteX7" fmla="*/ 84582 w 1392554"/>
                  <a:gd name="connsiteY7" fmla="*/ 0 h 581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2554" h="581024">
                    <a:moveTo>
                      <a:pt x="1307973" y="0"/>
                    </a:moveTo>
                    <a:cubicBezTo>
                      <a:pt x="1354686" y="0"/>
                      <a:pt x="1392555" y="37869"/>
                      <a:pt x="1392555" y="84582"/>
                    </a:cubicBezTo>
                    <a:lnTo>
                      <a:pt x="1392555" y="496443"/>
                    </a:lnTo>
                    <a:cubicBezTo>
                      <a:pt x="1392555" y="543156"/>
                      <a:pt x="1354686" y="581025"/>
                      <a:pt x="1307973" y="581025"/>
                    </a:cubicBezTo>
                    <a:lnTo>
                      <a:pt x="84582" y="581025"/>
                    </a:lnTo>
                    <a:cubicBezTo>
                      <a:pt x="37869" y="581025"/>
                      <a:pt x="0" y="543156"/>
                      <a:pt x="0" y="496443"/>
                    </a:cubicBezTo>
                    <a:lnTo>
                      <a:pt x="0" y="84582"/>
                    </a:lnTo>
                    <a:cubicBezTo>
                      <a:pt x="0" y="37869"/>
                      <a:pt x="37869" y="0"/>
                      <a:pt x="84582" y="0"/>
                    </a:cubicBezTo>
                    <a:close/>
                  </a:path>
                </a:pathLst>
              </a:custGeom>
              <a:solidFill>
                <a:srgbClr val="FBB23B"/>
              </a:solidFill>
              <a:ln w="9525" cap="flat">
                <a:noFill/>
                <a:prstDash val="solid"/>
                <a:miter/>
              </a:ln>
            </p:spPr>
            <p:txBody>
              <a:bodyPr rtlCol="0" anchor="ctr"/>
              <a:lstStyle/>
              <a:p>
                <a:endParaRPr lang="en-IN" dirty="0"/>
              </a:p>
            </p:txBody>
          </p:sp>
          <p:sp>
            <p:nvSpPr>
              <p:cNvPr id="227" name="Freeform: Shape 932">
                <a:extLst>
                  <a:ext uri="{FF2B5EF4-FFF2-40B4-BE49-F238E27FC236}">
                    <a16:creationId xmlns="" xmlns:a16="http://schemas.microsoft.com/office/drawing/2014/main" id="{B9C9051F-D1B0-E28E-1149-0FE9D7A83E5C}"/>
                  </a:ext>
                </a:extLst>
              </p:cNvPr>
              <p:cNvSpPr/>
              <p:nvPr/>
            </p:nvSpPr>
            <p:spPr>
              <a:xfrm>
                <a:off x="6569964" y="3001898"/>
                <a:ext cx="202882" cy="257746"/>
              </a:xfrm>
              <a:custGeom>
                <a:avLst/>
                <a:gdLst>
                  <a:gd name="connsiteX0" fmla="*/ 174784 w 202882"/>
                  <a:gd name="connsiteY0" fmla="*/ 257747 h 257746"/>
                  <a:gd name="connsiteX1" fmla="*/ 0 w 202882"/>
                  <a:gd name="connsiteY1" fmla="*/ 46768 h 257746"/>
                  <a:gd name="connsiteX2" fmla="*/ 202882 w 202882"/>
                  <a:gd name="connsiteY2" fmla="*/ 0 h 257746"/>
                  <a:gd name="connsiteX3" fmla="*/ 174784 w 202882"/>
                  <a:gd name="connsiteY3" fmla="*/ 257747 h 257746"/>
                </a:gdLst>
                <a:ahLst/>
                <a:cxnLst>
                  <a:cxn ang="0">
                    <a:pos x="connsiteX0" y="connsiteY0"/>
                  </a:cxn>
                  <a:cxn ang="0">
                    <a:pos x="connsiteX1" y="connsiteY1"/>
                  </a:cxn>
                  <a:cxn ang="0">
                    <a:pos x="connsiteX2" y="connsiteY2"/>
                  </a:cxn>
                  <a:cxn ang="0">
                    <a:pos x="connsiteX3" y="connsiteY3"/>
                  </a:cxn>
                </a:cxnLst>
                <a:rect l="l" t="t" r="r" b="b"/>
                <a:pathLst>
                  <a:path w="202882" h="257746">
                    <a:moveTo>
                      <a:pt x="174784" y="257747"/>
                    </a:moveTo>
                    <a:lnTo>
                      <a:pt x="0" y="46768"/>
                    </a:lnTo>
                    <a:lnTo>
                      <a:pt x="202882" y="0"/>
                    </a:lnTo>
                    <a:lnTo>
                      <a:pt x="174784" y="257747"/>
                    </a:lnTo>
                    <a:close/>
                  </a:path>
                </a:pathLst>
              </a:custGeom>
              <a:solidFill>
                <a:srgbClr val="FBB23B"/>
              </a:solidFill>
              <a:ln w="9525" cap="flat">
                <a:noFill/>
                <a:prstDash val="solid"/>
                <a:miter/>
              </a:ln>
            </p:spPr>
            <p:txBody>
              <a:bodyPr rtlCol="0" anchor="ctr"/>
              <a:lstStyle/>
              <a:p>
                <a:endParaRPr lang="en-IN" dirty="0"/>
              </a:p>
            </p:txBody>
          </p:sp>
        </p:grpSp>
        <p:grpSp>
          <p:nvGrpSpPr>
            <p:cNvPr id="222" name="Graphic 924">
              <a:extLst>
                <a:ext uri="{FF2B5EF4-FFF2-40B4-BE49-F238E27FC236}">
                  <a16:creationId xmlns="" xmlns:a16="http://schemas.microsoft.com/office/drawing/2014/main" id="{BA2A480B-6A71-7A58-19E4-C4DC11785E51}"/>
                </a:ext>
              </a:extLst>
            </p:cNvPr>
            <p:cNvGrpSpPr/>
            <p:nvPr/>
          </p:nvGrpSpPr>
          <p:grpSpPr>
            <a:xfrm>
              <a:off x="5554789" y="2546222"/>
              <a:ext cx="1118520" cy="467106"/>
              <a:chOff x="5554789" y="2546222"/>
              <a:chExt cx="1118520" cy="467106"/>
            </a:xfrm>
          </p:grpSpPr>
          <p:sp>
            <p:nvSpPr>
              <p:cNvPr id="223" name="Freeform: Shape 934">
                <a:extLst>
                  <a:ext uri="{FF2B5EF4-FFF2-40B4-BE49-F238E27FC236}">
                    <a16:creationId xmlns="" xmlns:a16="http://schemas.microsoft.com/office/drawing/2014/main" id="{9D2E3DCA-EC7B-B792-926C-B82D4522D0A7}"/>
                  </a:ext>
                </a:extLst>
              </p:cNvPr>
              <p:cNvSpPr/>
              <p:nvPr/>
            </p:nvSpPr>
            <p:spPr>
              <a:xfrm>
                <a:off x="5554789" y="2546222"/>
                <a:ext cx="1118520" cy="122015"/>
              </a:xfrm>
              <a:custGeom>
                <a:avLst/>
                <a:gdLst>
                  <a:gd name="connsiteX0" fmla="*/ 0 w 1118520"/>
                  <a:gd name="connsiteY0" fmla="*/ 0 h 122015"/>
                  <a:gd name="connsiteX1" fmla="*/ 1118521 w 1118520"/>
                  <a:gd name="connsiteY1" fmla="*/ 122015 h 122015"/>
                </a:gdLst>
                <a:ahLst/>
                <a:cxnLst>
                  <a:cxn ang="0">
                    <a:pos x="connsiteX0" y="connsiteY0"/>
                  </a:cxn>
                  <a:cxn ang="0">
                    <a:pos x="connsiteX1" y="connsiteY1"/>
                  </a:cxn>
                </a:cxnLst>
                <a:rect l="l" t="t" r="r" b="b"/>
                <a:pathLst>
                  <a:path w="1118520" h="122015">
                    <a:moveTo>
                      <a:pt x="0" y="0"/>
                    </a:moveTo>
                    <a:lnTo>
                      <a:pt x="1118521" y="122015"/>
                    </a:lnTo>
                  </a:path>
                </a:pathLst>
              </a:custGeom>
              <a:ln w="53975" cap="rnd">
                <a:solidFill>
                  <a:srgbClr val="FDDAA1"/>
                </a:solidFill>
                <a:prstDash val="solid"/>
                <a:round/>
              </a:ln>
            </p:spPr>
            <p:txBody>
              <a:bodyPr rtlCol="0" anchor="ctr"/>
              <a:lstStyle/>
              <a:p>
                <a:endParaRPr lang="en-IN"/>
              </a:p>
            </p:txBody>
          </p:sp>
          <p:sp>
            <p:nvSpPr>
              <p:cNvPr id="224" name="Freeform: Shape 935">
                <a:extLst>
                  <a:ext uri="{FF2B5EF4-FFF2-40B4-BE49-F238E27FC236}">
                    <a16:creationId xmlns="" xmlns:a16="http://schemas.microsoft.com/office/drawing/2014/main" id="{89313E83-8A6E-B389-A1A7-8435B9A8200E}"/>
                  </a:ext>
                </a:extLst>
              </p:cNvPr>
              <p:cNvSpPr/>
              <p:nvPr/>
            </p:nvSpPr>
            <p:spPr>
              <a:xfrm>
                <a:off x="5809964" y="2748628"/>
                <a:ext cx="844486" cy="92106"/>
              </a:xfrm>
              <a:custGeom>
                <a:avLst/>
                <a:gdLst>
                  <a:gd name="connsiteX0" fmla="*/ 0 w 844486"/>
                  <a:gd name="connsiteY0" fmla="*/ 0 h 92106"/>
                  <a:gd name="connsiteX1" fmla="*/ 844487 w 844486"/>
                  <a:gd name="connsiteY1" fmla="*/ 92107 h 92106"/>
                </a:gdLst>
                <a:ahLst/>
                <a:cxnLst>
                  <a:cxn ang="0">
                    <a:pos x="connsiteX0" y="connsiteY0"/>
                  </a:cxn>
                  <a:cxn ang="0">
                    <a:pos x="connsiteX1" y="connsiteY1"/>
                  </a:cxn>
                </a:cxnLst>
                <a:rect l="l" t="t" r="r" b="b"/>
                <a:pathLst>
                  <a:path w="844486" h="92106">
                    <a:moveTo>
                      <a:pt x="0" y="0"/>
                    </a:moveTo>
                    <a:lnTo>
                      <a:pt x="844487" y="92107"/>
                    </a:lnTo>
                  </a:path>
                </a:pathLst>
              </a:custGeom>
              <a:ln w="53975" cap="rnd">
                <a:solidFill>
                  <a:srgbClr val="FDDAA1"/>
                </a:solidFill>
                <a:prstDash val="solid"/>
                <a:round/>
              </a:ln>
            </p:spPr>
            <p:txBody>
              <a:bodyPr rtlCol="0" anchor="ctr"/>
              <a:lstStyle/>
              <a:p>
                <a:endParaRPr lang="en-IN"/>
              </a:p>
            </p:txBody>
          </p:sp>
          <p:sp>
            <p:nvSpPr>
              <p:cNvPr id="225" name="Freeform: Shape 936">
                <a:extLst>
                  <a:ext uri="{FF2B5EF4-FFF2-40B4-BE49-F238E27FC236}">
                    <a16:creationId xmlns="" xmlns:a16="http://schemas.microsoft.com/office/drawing/2014/main" id="{D4610ECD-B2BA-4FB5-356F-BFF380FBB258}"/>
                  </a:ext>
                </a:extLst>
              </p:cNvPr>
              <p:cNvSpPr/>
              <p:nvPr/>
            </p:nvSpPr>
            <p:spPr>
              <a:xfrm>
                <a:off x="6063900" y="2950939"/>
                <a:ext cx="571690" cy="62388"/>
              </a:xfrm>
              <a:custGeom>
                <a:avLst/>
                <a:gdLst>
                  <a:gd name="connsiteX0" fmla="*/ 0 w 571690"/>
                  <a:gd name="connsiteY0" fmla="*/ 0 h 62388"/>
                  <a:gd name="connsiteX1" fmla="*/ 571690 w 571690"/>
                  <a:gd name="connsiteY1" fmla="*/ 62389 h 62388"/>
                </a:gdLst>
                <a:ahLst/>
                <a:cxnLst>
                  <a:cxn ang="0">
                    <a:pos x="connsiteX0" y="connsiteY0"/>
                  </a:cxn>
                  <a:cxn ang="0">
                    <a:pos x="connsiteX1" y="connsiteY1"/>
                  </a:cxn>
                </a:cxnLst>
                <a:rect l="l" t="t" r="r" b="b"/>
                <a:pathLst>
                  <a:path w="571690" h="62388">
                    <a:moveTo>
                      <a:pt x="0" y="0"/>
                    </a:moveTo>
                    <a:lnTo>
                      <a:pt x="571690" y="62389"/>
                    </a:lnTo>
                  </a:path>
                </a:pathLst>
              </a:custGeom>
              <a:ln w="53975" cap="rnd">
                <a:solidFill>
                  <a:srgbClr val="FDDAA1"/>
                </a:solidFill>
                <a:prstDash val="solid"/>
                <a:round/>
              </a:ln>
            </p:spPr>
            <p:txBody>
              <a:bodyPr rtlCol="0" anchor="ctr"/>
              <a:lstStyle/>
              <a:p>
                <a:endParaRPr lang="en-IN"/>
              </a:p>
            </p:txBody>
          </p:sp>
        </p:grpSp>
      </p:grpSp>
      <p:grpSp>
        <p:nvGrpSpPr>
          <p:cNvPr id="228" name="Graphic 924">
            <a:extLst>
              <a:ext uri="{FF2B5EF4-FFF2-40B4-BE49-F238E27FC236}">
                <a16:creationId xmlns="" xmlns:a16="http://schemas.microsoft.com/office/drawing/2014/main" id="{F5F9B5E0-4298-D200-81AB-16425164E551}"/>
              </a:ext>
            </a:extLst>
          </p:cNvPr>
          <p:cNvGrpSpPr/>
          <p:nvPr/>
        </p:nvGrpSpPr>
        <p:grpSpPr>
          <a:xfrm rot="20153640">
            <a:off x="9217796" y="1444222"/>
            <a:ext cx="520677" cy="468317"/>
            <a:chOff x="5568387" y="3510940"/>
            <a:chExt cx="1030597" cy="926958"/>
          </a:xfrm>
          <a:solidFill>
            <a:srgbClr val="CE8104"/>
          </a:solidFill>
        </p:grpSpPr>
        <p:sp>
          <p:nvSpPr>
            <p:cNvPr id="229" name="Freeform: Shape 938">
              <a:extLst>
                <a:ext uri="{FF2B5EF4-FFF2-40B4-BE49-F238E27FC236}">
                  <a16:creationId xmlns="" xmlns:a16="http://schemas.microsoft.com/office/drawing/2014/main" id="{2B4CBBA9-2D13-D8BC-2A86-707B9C19951A}"/>
                </a:ext>
              </a:extLst>
            </p:cNvPr>
            <p:cNvSpPr/>
            <p:nvPr/>
          </p:nvSpPr>
          <p:spPr>
            <a:xfrm rot="-475199">
              <a:off x="6274144" y="3528260"/>
              <a:ext cx="288893" cy="541781"/>
            </a:xfrm>
            <a:custGeom>
              <a:avLst/>
              <a:gdLst>
                <a:gd name="connsiteX0" fmla="*/ 218884 w 288893"/>
                <a:gd name="connsiteY0" fmla="*/ 0 h 541781"/>
                <a:gd name="connsiteX1" fmla="*/ 288893 w 288893"/>
                <a:gd name="connsiteY1" fmla="*/ 70009 h 541781"/>
                <a:gd name="connsiteX2" fmla="*/ 288893 w 288893"/>
                <a:gd name="connsiteY2" fmla="*/ 471773 h 541781"/>
                <a:gd name="connsiteX3" fmla="*/ 218884 w 288893"/>
                <a:gd name="connsiteY3" fmla="*/ 541782 h 541781"/>
                <a:gd name="connsiteX4" fmla="*/ 70009 w 288893"/>
                <a:gd name="connsiteY4" fmla="*/ 541782 h 541781"/>
                <a:gd name="connsiteX5" fmla="*/ 0 w 288893"/>
                <a:gd name="connsiteY5" fmla="*/ 471773 h 541781"/>
                <a:gd name="connsiteX6" fmla="*/ 0 w 288893"/>
                <a:gd name="connsiteY6" fmla="*/ 70009 h 541781"/>
                <a:gd name="connsiteX7" fmla="*/ 70009 w 288893"/>
                <a:gd name="connsiteY7" fmla="*/ 0 h 54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93" h="541781">
                  <a:moveTo>
                    <a:pt x="218884" y="0"/>
                  </a:moveTo>
                  <a:cubicBezTo>
                    <a:pt x="257549" y="0"/>
                    <a:pt x="288893" y="31344"/>
                    <a:pt x="288893" y="70009"/>
                  </a:cubicBezTo>
                  <a:lnTo>
                    <a:pt x="288893" y="471773"/>
                  </a:lnTo>
                  <a:cubicBezTo>
                    <a:pt x="288893" y="510438"/>
                    <a:pt x="257549" y="541782"/>
                    <a:pt x="218884" y="541782"/>
                  </a:cubicBezTo>
                  <a:lnTo>
                    <a:pt x="70009" y="541782"/>
                  </a:lnTo>
                  <a:cubicBezTo>
                    <a:pt x="31344" y="541782"/>
                    <a:pt x="0" y="510438"/>
                    <a:pt x="0" y="471773"/>
                  </a:cubicBezTo>
                  <a:lnTo>
                    <a:pt x="0" y="70009"/>
                  </a:lnTo>
                  <a:cubicBezTo>
                    <a:pt x="0" y="31344"/>
                    <a:pt x="31344" y="0"/>
                    <a:pt x="70009" y="0"/>
                  </a:cubicBezTo>
                  <a:close/>
                </a:path>
              </a:pathLst>
            </a:custGeom>
            <a:grpFill/>
            <a:ln w="9525" cap="flat">
              <a:noFill/>
              <a:prstDash val="solid"/>
              <a:miter/>
            </a:ln>
          </p:spPr>
          <p:txBody>
            <a:bodyPr rtlCol="0" anchor="ctr"/>
            <a:lstStyle/>
            <a:p>
              <a:endParaRPr lang="en-IN"/>
            </a:p>
          </p:txBody>
        </p:sp>
        <p:sp>
          <p:nvSpPr>
            <p:cNvPr id="230" name="Freeform: Shape 939">
              <a:extLst>
                <a:ext uri="{FF2B5EF4-FFF2-40B4-BE49-F238E27FC236}">
                  <a16:creationId xmlns="" xmlns:a16="http://schemas.microsoft.com/office/drawing/2014/main" id="{2679ECAE-3790-62F6-0C0E-22C912165F27}"/>
                </a:ext>
              </a:extLst>
            </p:cNvPr>
            <p:cNvSpPr/>
            <p:nvPr/>
          </p:nvSpPr>
          <p:spPr>
            <a:xfrm>
              <a:off x="5568387" y="3580478"/>
              <a:ext cx="682701" cy="857420"/>
            </a:xfrm>
            <a:custGeom>
              <a:avLst/>
              <a:gdLst>
                <a:gd name="connsiteX0" fmla="*/ 94796 w 682701"/>
                <a:gd name="connsiteY0" fmla="*/ 113411 h 857420"/>
                <a:gd name="connsiteX1" fmla="*/ 12405 w 682701"/>
                <a:gd name="connsiteY1" fmla="*/ 288100 h 857420"/>
                <a:gd name="connsiteX2" fmla="*/ 22882 w 682701"/>
                <a:gd name="connsiteY2" fmla="*/ 417259 h 857420"/>
                <a:gd name="connsiteX3" fmla="*/ 52029 w 682701"/>
                <a:gd name="connsiteY3" fmla="*/ 459645 h 857420"/>
                <a:gd name="connsiteX4" fmla="*/ 58125 w 682701"/>
                <a:gd name="connsiteY4" fmla="*/ 503270 h 857420"/>
                <a:gd name="connsiteX5" fmla="*/ 168901 w 682701"/>
                <a:gd name="connsiteY5" fmla="*/ 586994 h 857420"/>
                <a:gd name="connsiteX6" fmla="*/ 342732 w 682701"/>
                <a:gd name="connsiteY6" fmla="*/ 562801 h 857420"/>
                <a:gd name="connsiteX7" fmla="*/ 365687 w 682701"/>
                <a:gd name="connsiteY7" fmla="*/ 590995 h 857420"/>
                <a:gd name="connsiteX8" fmla="*/ 310537 w 682701"/>
                <a:gd name="connsiteY8" fmla="*/ 746633 h 857420"/>
                <a:gd name="connsiteX9" fmla="*/ 338922 w 682701"/>
                <a:gd name="connsiteY9" fmla="*/ 840740 h 857420"/>
                <a:gd name="connsiteX10" fmla="*/ 338922 w 682701"/>
                <a:gd name="connsiteY10" fmla="*/ 840740 h 857420"/>
                <a:gd name="connsiteX11" fmla="*/ 454174 w 682701"/>
                <a:gd name="connsiteY11" fmla="*/ 825691 h 857420"/>
                <a:gd name="connsiteX12" fmla="*/ 608003 w 682701"/>
                <a:gd name="connsiteY12" fmla="*/ 629952 h 857420"/>
                <a:gd name="connsiteX13" fmla="*/ 679346 w 682701"/>
                <a:gd name="connsiteY13" fmla="*/ 365729 h 857420"/>
                <a:gd name="connsiteX14" fmla="*/ 650485 w 682701"/>
                <a:gd name="connsiteY14" fmla="*/ 158655 h 857420"/>
                <a:gd name="connsiteX15" fmla="*/ 442935 w 682701"/>
                <a:gd name="connsiteY15" fmla="*/ 1778 h 857420"/>
                <a:gd name="connsiteX16" fmla="*/ 200524 w 682701"/>
                <a:gd name="connsiteY16" fmla="*/ 35497 h 857420"/>
                <a:gd name="connsiteX17" fmla="*/ 94701 w 682701"/>
                <a:gd name="connsiteY17" fmla="*/ 113316 h 85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701" h="857420">
                  <a:moveTo>
                    <a:pt x="94796" y="113411"/>
                  </a:moveTo>
                  <a:lnTo>
                    <a:pt x="12405" y="288100"/>
                  </a:lnTo>
                  <a:cubicBezTo>
                    <a:pt x="-7312" y="329915"/>
                    <a:pt x="-3311" y="379159"/>
                    <a:pt x="22882" y="417259"/>
                  </a:cubicBezTo>
                  <a:lnTo>
                    <a:pt x="52029" y="459645"/>
                  </a:lnTo>
                  <a:lnTo>
                    <a:pt x="58125" y="503270"/>
                  </a:lnTo>
                  <a:cubicBezTo>
                    <a:pt x="65554" y="556991"/>
                    <a:pt x="115180" y="594424"/>
                    <a:pt x="168901" y="586994"/>
                  </a:cubicBezTo>
                  <a:lnTo>
                    <a:pt x="342732" y="562801"/>
                  </a:lnTo>
                  <a:cubicBezTo>
                    <a:pt x="358543" y="560610"/>
                    <a:pt x="371116" y="575945"/>
                    <a:pt x="365687" y="590995"/>
                  </a:cubicBezTo>
                  <a:lnTo>
                    <a:pt x="310537" y="746633"/>
                  </a:lnTo>
                  <a:cubicBezTo>
                    <a:pt x="298441" y="780828"/>
                    <a:pt x="309871" y="818928"/>
                    <a:pt x="338922" y="840740"/>
                  </a:cubicBezTo>
                  <a:lnTo>
                    <a:pt x="338922" y="840740"/>
                  </a:lnTo>
                  <a:cubicBezTo>
                    <a:pt x="375022" y="867887"/>
                    <a:pt x="426266" y="861219"/>
                    <a:pt x="454174" y="825691"/>
                  </a:cubicBezTo>
                  <a:lnTo>
                    <a:pt x="608003" y="629952"/>
                  </a:lnTo>
                  <a:cubicBezTo>
                    <a:pt x="666677" y="555276"/>
                    <a:pt x="692490" y="459836"/>
                    <a:pt x="679346" y="365729"/>
                  </a:cubicBezTo>
                  <a:lnTo>
                    <a:pt x="650485" y="158655"/>
                  </a:lnTo>
                  <a:cubicBezTo>
                    <a:pt x="636483" y="57976"/>
                    <a:pt x="543519" y="-12223"/>
                    <a:pt x="442935" y="1778"/>
                  </a:cubicBezTo>
                  <a:lnTo>
                    <a:pt x="200524" y="35497"/>
                  </a:lnTo>
                  <a:cubicBezTo>
                    <a:pt x="154423" y="41879"/>
                    <a:pt x="114608" y="71216"/>
                    <a:pt x="94701" y="113316"/>
                  </a:cubicBezTo>
                  <a:close/>
                </a:path>
              </a:pathLst>
            </a:custGeom>
            <a:grpFill/>
            <a:ln w="9525" cap="flat">
              <a:noFill/>
              <a:prstDash val="solid"/>
              <a:miter/>
            </a:ln>
          </p:spPr>
          <p:txBody>
            <a:bodyPr rtlCol="0" anchor="ctr"/>
            <a:lstStyle/>
            <a:p>
              <a:endParaRPr lang="en-IN"/>
            </a:p>
          </p:txBody>
        </p:sp>
      </p:grpSp>
    </p:spTree>
    <p:extLst>
      <p:ext uri="{BB962C8B-B14F-4D97-AF65-F5344CB8AC3E}">
        <p14:creationId xmlns:p14="http://schemas.microsoft.com/office/powerpoint/2010/main" val="41617837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17" name="Rectangle: Rounded Corners 16">
            <a:extLst>
              <a:ext uri="{FF2B5EF4-FFF2-40B4-BE49-F238E27FC236}">
                <a16:creationId xmlns="" xmlns:a16="http://schemas.microsoft.com/office/drawing/2014/main" id="{72527B32-61CF-42B2-583F-3D1FFF96C49B}"/>
              </a:ext>
            </a:extLst>
          </p:cNvPr>
          <p:cNvSpPr/>
          <p:nvPr/>
        </p:nvSpPr>
        <p:spPr>
          <a:xfrm>
            <a:off x="326506" y="1370996"/>
            <a:ext cx="11707886" cy="5334605"/>
          </a:xfrm>
          <a:prstGeom prst="roundRect">
            <a:avLst>
              <a:gd name="adj" fmla="val 6536"/>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 xmlns:a16="http://schemas.microsoft.com/office/drawing/2014/main" id="{A6CB8E3D-A636-EF36-DEA9-138C8D6A7E94}"/>
              </a:ext>
            </a:extLst>
          </p:cNvPr>
          <p:cNvSpPr/>
          <p:nvPr/>
        </p:nvSpPr>
        <p:spPr>
          <a:xfrm>
            <a:off x="173736" y="1105506"/>
            <a:ext cx="12073129" cy="5690501"/>
          </a:xfrm>
          <a:prstGeom prst="roundRect">
            <a:avLst>
              <a:gd name="adj" fmla="val 5161"/>
            </a:avLst>
          </a:prstGeom>
          <a:noFill/>
          <a:ln w="44450">
            <a:solidFill>
              <a:srgbClr val="FBB2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 xmlns:a16="http://schemas.microsoft.com/office/drawing/2014/main" id="{112CBDBC-FD4F-DC4D-99B5-585997C9ACB4}"/>
              </a:ext>
            </a:extLst>
          </p:cNvPr>
          <p:cNvGrpSpPr/>
          <p:nvPr/>
        </p:nvGrpSpPr>
        <p:grpSpPr>
          <a:xfrm>
            <a:off x="326506" y="1231812"/>
            <a:ext cx="701302" cy="161662"/>
            <a:chOff x="5473843" y="2812513"/>
            <a:chExt cx="686914" cy="130292"/>
          </a:xfrm>
        </p:grpSpPr>
        <p:sp>
          <p:nvSpPr>
            <p:cNvPr id="19" name="Oval 18">
              <a:extLst>
                <a:ext uri="{FF2B5EF4-FFF2-40B4-BE49-F238E27FC236}">
                  <a16:creationId xmlns="" xmlns:a16="http://schemas.microsoft.com/office/drawing/2014/main" id="{1D50C118-8A0B-0484-5337-AF8D7F2D921E}"/>
                </a:ext>
              </a:extLst>
            </p:cNvPr>
            <p:cNvSpPr/>
            <p:nvPr/>
          </p:nvSpPr>
          <p:spPr>
            <a:xfrm>
              <a:off x="5473843"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a:extLst>
                <a:ext uri="{FF2B5EF4-FFF2-40B4-BE49-F238E27FC236}">
                  <a16:creationId xmlns="" xmlns:a16="http://schemas.microsoft.com/office/drawing/2014/main" id="{2B0DB7DF-893B-0D29-6B42-0621B13D9171}"/>
                </a:ext>
              </a:extLst>
            </p:cNvPr>
            <p:cNvSpPr/>
            <p:nvPr/>
          </p:nvSpPr>
          <p:spPr>
            <a:xfrm>
              <a:off x="5752154"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Oval 20">
              <a:extLst>
                <a:ext uri="{FF2B5EF4-FFF2-40B4-BE49-F238E27FC236}">
                  <a16:creationId xmlns="" xmlns:a16="http://schemas.microsoft.com/office/drawing/2014/main" id="{D7548DAA-365F-FAD0-48C5-C731FF5C5BC5}"/>
                </a:ext>
              </a:extLst>
            </p:cNvPr>
            <p:cNvSpPr/>
            <p:nvPr/>
          </p:nvSpPr>
          <p:spPr>
            <a:xfrm>
              <a:off x="6030465" y="2812513"/>
              <a:ext cx="130292" cy="130292"/>
            </a:xfrm>
            <a:prstGeom prst="ellipse">
              <a:avLst/>
            </a:prstGeom>
            <a:solidFill>
              <a:srgbClr val="FBB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Rectangle 9"/>
          <p:cNvSpPr/>
          <p:nvPr/>
        </p:nvSpPr>
        <p:spPr>
          <a:xfrm>
            <a:off x="2530622" y="-467"/>
            <a:ext cx="6741637" cy="916055"/>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Dataset Description</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11" name="Flowchart: Alternate Process 10"/>
          <p:cNvSpPr/>
          <p:nvPr/>
        </p:nvSpPr>
        <p:spPr>
          <a:xfrm>
            <a:off x="428134" y="1393474"/>
            <a:ext cx="11606258" cy="3403462"/>
          </a:xfrm>
          <a:prstGeom prst="flowChartAlternateProcess">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lowchart: Alternate Process 126"/>
          <p:cNvSpPr/>
          <p:nvPr/>
        </p:nvSpPr>
        <p:spPr>
          <a:xfrm>
            <a:off x="2350635" y="5269107"/>
            <a:ext cx="7565443" cy="1356416"/>
          </a:xfrm>
          <a:prstGeom prst="flowChartAlternateProcess">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lumMod val="85000"/>
                  <a:lumOff val="15000"/>
                </a:schemeClr>
              </a:solidFill>
            </a:endParaRPr>
          </a:p>
        </p:txBody>
      </p:sp>
      <p:grpSp>
        <p:nvGrpSpPr>
          <p:cNvPr id="52" name="Group 51">
            <a:extLst>
              <a:ext uri="{FF2B5EF4-FFF2-40B4-BE49-F238E27FC236}">
                <a16:creationId xmlns="" xmlns:a16="http://schemas.microsoft.com/office/drawing/2014/main" id="{4181D542-41B4-7F99-BCA3-D852799D44DD}"/>
              </a:ext>
            </a:extLst>
          </p:cNvPr>
          <p:cNvGrpSpPr/>
          <p:nvPr/>
        </p:nvGrpSpPr>
        <p:grpSpPr>
          <a:xfrm>
            <a:off x="894787" y="5614416"/>
            <a:ext cx="1308917" cy="896112"/>
            <a:chOff x="3624262" y="1524000"/>
            <a:chExt cx="4936711" cy="3813904"/>
          </a:xfrm>
        </p:grpSpPr>
        <p:sp>
          <p:nvSpPr>
            <p:cNvPr id="53" name="Freeform: Shape 909">
              <a:extLst>
                <a:ext uri="{FF2B5EF4-FFF2-40B4-BE49-F238E27FC236}">
                  <a16:creationId xmlns="" xmlns:a16="http://schemas.microsoft.com/office/drawing/2014/main" id="{3AC13A1B-D7E8-BB9A-5BD5-CA555DD8A69B}"/>
                </a:ext>
              </a:extLst>
            </p:cNvPr>
            <p:cNvSpPr/>
            <p:nvPr/>
          </p:nvSpPr>
          <p:spPr>
            <a:xfrm>
              <a:off x="4403883" y="5192458"/>
              <a:ext cx="4157090" cy="145446"/>
            </a:xfrm>
            <a:custGeom>
              <a:avLst/>
              <a:gdLst>
                <a:gd name="connsiteX0" fmla="*/ 4059650 w 4157090"/>
                <a:gd name="connsiteY0" fmla="*/ 145447 h 145446"/>
                <a:gd name="connsiteX1" fmla="*/ 145447 w 4157090"/>
                <a:gd name="connsiteY1" fmla="*/ 145447 h 145446"/>
                <a:gd name="connsiteX2" fmla="*/ 0 w 4157090"/>
                <a:gd name="connsiteY2" fmla="*/ 0 h 145446"/>
                <a:gd name="connsiteX3" fmla="*/ 4157091 w 4157090"/>
                <a:gd name="connsiteY3" fmla="*/ 0 h 145446"/>
                <a:gd name="connsiteX4" fmla="*/ 4157091 w 4157090"/>
                <a:gd name="connsiteY4" fmla="*/ 48006 h 145446"/>
                <a:gd name="connsiteX5" fmla="*/ 4059650 w 4157090"/>
                <a:gd name="connsiteY5" fmla="*/ 145447 h 145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7090" h="145446">
                  <a:moveTo>
                    <a:pt x="4059650" y="145447"/>
                  </a:moveTo>
                  <a:lnTo>
                    <a:pt x="145447" y="145447"/>
                  </a:lnTo>
                  <a:cubicBezTo>
                    <a:pt x="65151" y="145447"/>
                    <a:pt x="0" y="80296"/>
                    <a:pt x="0" y="0"/>
                  </a:cubicBezTo>
                  <a:lnTo>
                    <a:pt x="4157091" y="0"/>
                  </a:lnTo>
                  <a:lnTo>
                    <a:pt x="4157091" y="48006"/>
                  </a:lnTo>
                  <a:cubicBezTo>
                    <a:pt x="4157091" y="101822"/>
                    <a:pt x="4113467" y="145447"/>
                    <a:pt x="4059650" y="145447"/>
                  </a:cubicBezTo>
                  <a:close/>
                </a:path>
              </a:pathLst>
            </a:custGeom>
            <a:solidFill>
              <a:srgbClr val="7B603B"/>
            </a:solidFill>
            <a:ln w="9525" cap="flat">
              <a:noFill/>
              <a:prstDash val="solid"/>
              <a:miter/>
            </a:ln>
          </p:spPr>
          <p:txBody>
            <a:bodyPr rtlCol="0" anchor="ctr"/>
            <a:lstStyle/>
            <a:p>
              <a:endParaRPr lang="en-IN" dirty="0"/>
            </a:p>
          </p:txBody>
        </p:sp>
        <p:sp>
          <p:nvSpPr>
            <p:cNvPr id="54" name="Freeform: Shape 910">
              <a:extLst>
                <a:ext uri="{FF2B5EF4-FFF2-40B4-BE49-F238E27FC236}">
                  <a16:creationId xmlns="" xmlns:a16="http://schemas.microsoft.com/office/drawing/2014/main" id="{D03C6295-35AF-DC9A-6CFF-4AB46DA5BE17}"/>
                </a:ext>
              </a:extLst>
            </p:cNvPr>
            <p:cNvSpPr/>
            <p:nvPr/>
          </p:nvSpPr>
          <p:spPr>
            <a:xfrm>
              <a:off x="3624262" y="1524000"/>
              <a:ext cx="958214" cy="3710654"/>
            </a:xfrm>
            <a:custGeom>
              <a:avLst/>
              <a:gdLst>
                <a:gd name="connsiteX0" fmla="*/ 958215 w 958214"/>
                <a:gd name="connsiteY0" fmla="*/ 3704749 h 3710654"/>
                <a:gd name="connsiteX1" fmla="*/ 785908 w 958214"/>
                <a:gd name="connsiteY1" fmla="*/ 3710654 h 3710654"/>
                <a:gd name="connsiteX2" fmla="*/ 0 w 958214"/>
                <a:gd name="connsiteY2" fmla="*/ 31814 h 3710654"/>
                <a:gd name="connsiteX3" fmla="*/ 147733 w 958214"/>
                <a:gd name="connsiteY3" fmla="*/ 0 h 3710654"/>
                <a:gd name="connsiteX4" fmla="*/ 958215 w 958214"/>
                <a:gd name="connsiteY4" fmla="*/ 3704749 h 3710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8214" h="3710654">
                  <a:moveTo>
                    <a:pt x="958215" y="3704749"/>
                  </a:moveTo>
                  <a:lnTo>
                    <a:pt x="785908" y="3710654"/>
                  </a:lnTo>
                  <a:lnTo>
                    <a:pt x="0" y="31814"/>
                  </a:lnTo>
                  <a:lnTo>
                    <a:pt x="147733" y="0"/>
                  </a:lnTo>
                  <a:lnTo>
                    <a:pt x="958215" y="3704749"/>
                  </a:lnTo>
                  <a:close/>
                </a:path>
              </a:pathLst>
            </a:custGeom>
            <a:solidFill>
              <a:srgbClr val="7B603B"/>
            </a:solidFill>
            <a:ln w="9525" cap="flat">
              <a:noFill/>
              <a:prstDash val="solid"/>
              <a:miter/>
            </a:ln>
          </p:spPr>
          <p:txBody>
            <a:bodyPr rtlCol="0" anchor="ctr"/>
            <a:lstStyle/>
            <a:p>
              <a:endParaRPr lang="en-IN"/>
            </a:p>
          </p:txBody>
        </p:sp>
        <p:sp>
          <p:nvSpPr>
            <p:cNvPr id="55" name="Freeform: Shape 911">
              <a:extLst>
                <a:ext uri="{FF2B5EF4-FFF2-40B4-BE49-F238E27FC236}">
                  <a16:creationId xmlns="" xmlns:a16="http://schemas.microsoft.com/office/drawing/2014/main" id="{6E803A4C-0094-7646-7B69-0F523C82DD81}"/>
                </a:ext>
              </a:extLst>
            </p:cNvPr>
            <p:cNvSpPr/>
            <p:nvPr/>
          </p:nvSpPr>
          <p:spPr>
            <a:xfrm>
              <a:off x="3771994" y="1524000"/>
              <a:ext cx="1395412" cy="3702939"/>
            </a:xfrm>
            <a:custGeom>
              <a:avLst/>
              <a:gdLst>
                <a:gd name="connsiteX0" fmla="*/ 0 w 1395412"/>
                <a:gd name="connsiteY0" fmla="*/ 0 h 3702939"/>
                <a:gd name="connsiteX1" fmla="*/ 746284 w 1395412"/>
                <a:gd name="connsiteY1" fmla="*/ 595598 h 3702939"/>
                <a:gd name="connsiteX2" fmla="*/ 1395413 w 1395412"/>
                <a:gd name="connsiteY2" fmla="*/ 3426047 h 3702939"/>
                <a:gd name="connsiteX3" fmla="*/ 810101 w 1395412"/>
                <a:gd name="connsiteY3" fmla="*/ 3702939 h 3702939"/>
                <a:gd name="connsiteX4" fmla="*/ 0 w 1395412"/>
                <a:gd name="connsiteY4" fmla="*/ 0 h 370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412" h="3702939">
                  <a:moveTo>
                    <a:pt x="0" y="0"/>
                  </a:moveTo>
                  <a:lnTo>
                    <a:pt x="746284" y="595598"/>
                  </a:lnTo>
                  <a:lnTo>
                    <a:pt x="1395413" y="3426047"/>
                  </a:lnTo>
                  <a:lnTo>
                    <a:pt x="810101" y="3702939"/>
                  </a:lnTo>
                  <a:lnTo>
                    <a:pt x="0" y="0"/>
                  </a:lnTo>
                  <a:close/>
                </a:path>
              </a:pathLst>
            </a:custGeom>
            <a:solidFill>
              <a:srgbClr val="FEEDD2"/>
            </a:solidFill>
            <a:ln w="9525" cap="flat">
              <a:noFill/>
              <a:prstDash val="solid"/>
              <a:miter/>
            </a:ln>
          </p:spPr>
          <p:txBody>
            <a:bodyPr rtlCol="0" anchor="ctr"/>
            <a:lstStyle/>
            <a:p>
              <a:endParaRPr lang="en-IN" dirty="0"/>
            </a:p>
          </p:txBody>
        </p:sp>
        <p:sp>
          <p:nvSpPr>
            <p:cNvPr id="56" name="Freeform: Shape 912">
              <a:extLst>
                <a:ext uri="{FF2B5EF4-FFF2-40B4-BE49-F238E27FC236}">
                  <a16:creationId xmlns="" xmlns:a16="http://schemas.microsoft.com/office/drawing/2014/main" id="{0585F914-D9AE-07D6-5331-3537BB02A535}"/>
                </a:ext>
              </a:extLst>
            </p:cNvPr>
            <p:cNvSpPr/>
            <p:nvPr/>
          </p:nvSpPr>
          <p:spPr>
            <a:xfrm>
              <a:off x="3829620" y="1617916"/>
              <a:ext cx="1307020" cy="3454717"/>
            </a:xfrm>
            <a:custGeom>
              <a:avLst/>
              <a:gdLst>
                <a:gd name="connsiteX0" fmla="*/ 0 w 1307020"/>
                <a:gd name="connsiteY0" fmla="*/ 0 h 3454717"/>
                <a:gd name="connsiteX1" fmla="*/ 679990 w 1307020"/>
                <a:gd name="connsiteY1" fmla="*/ 522351 h 3454717"/>
                <a:gd name="connsiteX2" fmla="*/ 1307021 w 1307020"/>
                <a:gd name="connsiteY2" fmla="*/ 3279458 h 3454717"/>
                <a:gd name="connsiteX3" fmla="*/ 752856 w 1307020"/>
                <a:gd name="connsiteY3" fmla="*/ 3454718 h 3454717"/>
                <a:gd name="connsiteX4" fmla="*/ 0 w 1307020"/>
                <a:gd name="connsiteY4" fmla="*/ 0 h 3454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7020" h="3454717">
                  <a:moveTo>
                    <a:pt x="0" y="0"/>
                  </a:moveTo>
                  <a:lnTo>
                    <a:pt x="679990" y="522351"/>
                  </a:lnTo>
                  <a:lnTo>
                    <a:pt x="1307021" y="3279458"/>
                  </a:lnTo>
                  <a:lnTo>
                    <a:pt x="752856" y="3454718"/>
                  </a:lnTo>
                  <a:lnTo>
                    <a:pt x="0" y="0"/>
                  </a:lnTo>
                  <a:close/>
                </a:path>
              </a:pathLst>
            </a:custGeom>
            <a:solidFill>
              <a:srgbClr val="7B603B"/>
            </a:solidFill>
            <a:ln w="9525" cap="flat">
              <a:noFill/>
              <a:prstDash val="solid"/>
              <a:miter/>
            </a:ln>
          </p:spPr>
          <p:txBody>
            <a:bodyPr rtlCol="0" anchor="ctr"/>
            <a:lstStyle/>
            <a:p>
              <a:endParaRPr lang="en-IN" dirty="0"/>
            </a:p>
          </p:txBody>
        </p:sp>
        <p:sp>
          <p:nvSpPr>
            <p:cNvPr id="57" name="Freeform: Shape 913">
              <a:extLst>
                <a:ext uri="{FF2B5EF4-FFF2-40B4-BE49-F238E27FC236}">
                  <a16:creationId xmlns="" xmlns:a16="http://schemas.microsoft.com/office/drawing/2014/main" id="{837C7EE7-AD77-257C-CA08-450F3B0B7758}"/>
                </a:ext>
              </a:extLst>
            </p:cNvPr>
            <p:cNvSpPr/>
            <p:nvPr/>
          </p:nvSpPr>
          <p:spPr>
            <a:xfrm>
              <a:off x="4567903" y="4950047"/>
              <a:ext cx="3993070" cy="278891"/>
            </a:xfrm>
            <a:custGeom>
              <a:avLst/>
              <a:gdLst>
                <a:gd name="connsiteX0" fmla="*/ 3993070 w 3993070"/>
                <a:gd name="connsiteY0" fmla="*/ 242411 h 278891"/>
                <a:gd name="connsiteX1" fmla="*/ 3471482 w 3993070"/>
                <a:gd name="connsiteY1" fmla="*/ 0 h 278891"/>
                <a:gd name="connsiteX2" fmla="*/ 599503 w 3993070"/>
                <a:gd name="connsiteY2" fmla="*/ 0 h 278891"/>
                <a:gd name="connsiteX3" fmla="*/ 0 w 3993070"/>
                <a:gd name="connsiteY3" fmla="*/ 278892 h 278891"/>
                <a:gd name="connsiteX4" fmla="*/ 3993070 w 3993070"/>
                <a:gd name="connsiteY4" fmla="*/ 242411 h 278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3070" h="278891">
                  <a:moveTo>
                    <a:pt x="3993070" y="242411"/>
                  </a:moveTo>
                  <a:lnTo>
                    <a:pt x="3471482" y="0"/>
                  </a:lnTo>
                  <a:lnTo>
                    <a:pt x="599503" y="0"/>
                  </a:lnTo>
                  <a:lnTo>
                    <a:pt x="0" y="278892"/>
                  </a:lnTo>
                  <a:lnTo>
                    <a:pt x="3993070" y="242411"/>
                  </a:lnTo>
                  <a:close/>
                </a:path>
              </a:pathLst>
            </a:custGeom>
            <a:solidFill>
              <a:srgbClr val="FEEDD2"/>
            </a:solidFill>
            <a:ln w="9525" cap="flat">
              <a:noFill/>
              <a:prstDash val="solid"/>
              <a:miter/>
            </a:ln>
          </p:spPr>
          <p:txBody>
            <a:bodyPr rtlCol="0" anchor="ctr"/>
            <a:lstStyle/>
            <a:p>
              <a:endParaRPr lang="en-IN" dirty="0"/>
            </a:p>
          </p:txBody>
        </p:sp>
        <p:sp>
          <p:nvSpPr>
            <p:cNvPr id="58" name="Freeform: Shape 914">
              <a:extLst>
                <a:ext uri="{FF2B5EF4-FFF2-40B4-BE49-F238E27FC236}">
                  <a16:creationId xmlns="" xmlns:a16="http://schemas.microsoft.com/office/drawing/2014/main" id="{8E850F33-53C2-8B53-5D62-54AD2684D228}"/>
                </a:ext>
              </a:extLst>
            </p:cNvPr>
            <p:cNvSpPr/>
            <p:nvPr/>
          </p:nvSpPr>
          <p:spPr>
            <a:xfrm>
              <a:off x="5136641" y="4966334"/>
              <a:ext cx="1897951" cy="182880"/>
            </a:xfrm>
            <a:custGeom>
              <a:avLst/>
              <a:gdLst>
                <a:gd name="connsiteX0" fmla="*/ 0 w 1897951"/>
                <a:gd name="connsiteY0" fmla="*/ 182880 h 182880"/>
                <a:gd name="connsiteX1" fmla="*/ 1897952 w 1897951"/>
                <a:gd name="connsiteY1" fmla="*/ 182880 h 182880"/>
                <a:gd name="connsiteX2" fmla="*/ 1740122 w 1897951"/>
                <a:gd name="connsiteY2" fmla="*/ 0 h 182880"/>
                <a:gd name="connsiteX3" fmla="*/ 272987 w 1897951"/>
                <a:gd name="connsiteY3" fmla="*/ 0 h 182880"/>
                <a:gd name="connsiteX4" fmla="*/ 0 w 1897951"/>
                <a:gd name="connsiteY4" fmla="*/ 182880 h 182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7951" h="182880">
                  <a:moveTo>
                    <a:pt x="0" y="182880"/>
                  </a:moveTo>
                  <a:lnTo>
                    <a:pt x="1897952" y="182880"/>
                  </a:lnTo>
                  <a:lnTo>
                    <a:pt x="1740122" y="0"/>
                  </a:lnTo>
                  <a:lnTo>
                    <a:pt x="272987" y="0"/>
                  </a:lnTo>
                  <a:lnTo>
                    <a:pt x="0" y="182880"/>
                  </a:lnTo>
                  <a:close/>
                </a:path>
              </a:pathLst>
            </a:custGeom>
            <a:solidFill>
              <a:srgbClr val="7B603B"/>
            </a:solidFill>
            <a:ln w="9525" cap="flat">
              <a:noFill/>
              <a:prstDash val="solid"/>
              <a:miter/>
            </a:ln>
          </p:spPr>
          <p:txBody>
            <a:bodyPr rtlCol="0" anchor="ctr"/>
            <a:lstStyle/>
            <a:p>
              <a:endParaRPr lang="en-IN"/>
            </a:p>
          </p:txBody>
        </p:sp>
        <p:sp>
          <p:nvSpPr>
            <p:cNvPr id="59" name="Freeform: Shape 915">
              <a:extLst>
                <a:ext uri="{FF2B5EF4-FFF2-40B4-BE49-F238E27FC236}">
                  <a16:creationId xmlns="" xmlns:a16="http://schemas.microsoft.com/office/drawing/2014/main" id="{4A140C99-8226-3173-11B7-02D8F0EDFE58}"/>
                </a:ext>
              </a:extLst>
            </p:cNvPr>
            <p:cNvSpPr/>
            <p:nvPr/>
          </p:nvSpPr>
          <p:spPr>
            <a:xfrm>
              <a:off x="7289602" y="4983288"/>
              <a:ext cx="826792" cy="149066"/>
            </a:xfrm>
            <a:custGeom>
              <a:avLst/>
              <a:gdLst>
                <a:gd name="connsiteX0" fmla="*/ 9405 w 826792"/>
                <a:gd name="connsiteY0" fmla="*/ 0 h 149066"/>
                <a:gd name="connsiteX1" fmla="*/ 505752 w 826792"/>
                <a:gd name="connsiteY1" fmla="*/ 0 h 149066"/>
                <a:gd name="connsiteX2" fmla="*/ 529375 w 826792"/>
                <a:gd name="connsiteY2" fmla="*/ 4858 h 149066"/>
                <a:gd name="connsiteX3" fmla="*/ 820363 w 826792"/>
                <a:gd name="connsiteY3" fmla="*/ 128778 h 149066"/>
                <a:gd name="connsiteX4" fmla="*/ 816268 w 826792"/>
                <a:gd name="connsiteY4" fmla="*/ 149066 h 149066"/>
                <a:gd name="connsiteX5" fmla="*/ 161614 w 826792"/>
                <a:gd name="connsiteY5" fmla="*/ 149066 h 149066"/>
                <a:gd name="connsiteX6" fmla="*/ 101321 w 826792"/>
                <a:gd name="connsiteY6" fmla="*/ 122682 h 149066"/>
                <a:gd name="connsiteX7" fmla="*/ 2547 w 826792"/>
                <a:gd name="connsiteY7" fmla="*/ 15907 h 149066"/>
                <a:gd name="connsiteX8" fmla="*/ 9500 w 826792"/>
                <a:gd name="connsiteY8" fmla="*/ 95 h 149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6792" h="149066">
                  <a:moveTo>
                    <a:pt x="9405" y="0"/>
                  </a:moveTo>
                  <a:lnTo>
                    <a:pt x="505752" y="0"/>
                  </a:lnTo>
                  <a:cubicBezTo>
                    <a:pt x="513849" y="0"/>
                    <a:pt x="521945" y="1619"/>
                    <a:pt x="529375" y="4858"/>
                  </a:cubicBezTo>
                  <a:lnTo>
                    <a:pt x="820363" y="128778"/>
                  </a:lnTo>
                  <a:cubicBezTo>
                    <a:pt x="830936" y="133255"/>
                    <a:pt x="827697" y="149066"/>
                    <a:pt x="816268" y="149066"/>
                  </a:cubicBezTo>
                  <a:lnTo>
                    <a:pt x="161614" y="149066"/>
                  </a:lnTo>
                  <a:cubicBezTo>
                    <a:pt x="138754" y="149066"/>
                    <a:pt x="116847" y="139541"/>
                    <a:pt x="101321" y="122682"/>
                  </a:cubicBezTo>
                  <a:lnTo>
                    <a:pt x="2547" y="15907"/>
                  </a:lnTo>
                  <a:cubicBezTo>
                    <a:pt x="-3073" y="9906"/>
                    <a:pt x="1213" y="95"/>
                    <a:pt x="9500" y="95"/>
                  </a:cubicBezTo>
                  <a:close/>
                </a:path>
              </a:pathLst>
            </a:custGeom>
            <a:solidFill>
              <a:srgbClr val="FCD496"/>
            </a:solidFill>
            <a:ln w="9525" cap="flat">
              <a:noFill/>
              <a:prstDash val="solid"/>
              <a:miter/>
            </a:ln>
          </p:spPr>
          <p:txBody>
            <a:bodyPr rtlCol="0" anchor="ctr"/>
            <a:lstStyle/>
            <a:p>
              <a:endParaRPr lang="en-IN"/>
            </a:p>
          </p:txBody>
        </p:sp>
        <p:sp>
          <p:nvSpPr>
            <p:cNvPr id="60" name="Freeform: Shape 916">
              <a:extLst>
                <a:ext uri="{FF2B5EF4-FFF2-40B4-BE49-F238E27FC236}">
                  <a16:creationId xmlns="" xmlns:a16="http://schemas.microsoft.com/office/drawing/2014/main" id="{F62988CE-FBF8-1207-E384-E6F20D2B6D1D}"/>
                </a:ext>
              </a:extLst>
            </p:cNvPr>
            <p:cNvSpPr/>
            <p:nvPr/>
          </p:nvSpPr>
          <p:spPr>
            <a:xfrm rot="18770998">
              <a:off x="5415750" y="5058742"/>
              <a:ext cx="280701" cy="8001"/>
            </a:xfrm>
            <a:custGeom>
              <a:avLst/>
              <a:gdLst>
                <a:gd name="connsiteX0" fmla="*/ 0 w 280701"/>
                <a:gd name="connsiteY0" fmla="*/ 0 h 8001"/>
                <a:gd name="connsiteX1" fmla="*/ 280702 w 280701"/>
                <a:gd name="connsiteY1" fmla="*/ 0 h 8001"/>
                <a:gd name="connsiteX2" fmla="*/ 280702 w 280701"/>
                <a:gd name="connsiteY2" fmla="*/ 8001 h 8001"/>
                <a:gd name="connsiteX3" fmla="*/ 0 w 280701"/>
                <a:gd name="connsiteY3" fmla="*/ 8001 h 8001"/>
              </a:gdLst>
              <a:ahLst/>
              <a:cxnLst>
                <a:cxn ang="0">
                  <a:pos x="connsiteX0" y="connsiteY0"/>
                </a:cxn>
                <a:cxn ang="0">
                  <a:pos x="connsiteX1" y="connsiteY1"/>
                </a:cxn>
                <a:cxn ang="0">
                  <a:pos x="connsiteX2" y="connsiteY2"/>
                </a:cxn>
                <a:cxn ang="0">
                  <a:pos x="connsiteX3" y="connsiteY3"/>
                </a:cxn>
              </a:cxnLst>
              <a:rect l="l" t="t" r="r" b="b"/>
              <a:pathLst>
                <a:path w="280701" h="8001">
                  <a:moveTo>
                    <a:pt x="0" y="0"/>
                  </a:moveTo>
                  <a:lnTo>
                    <a:pt x="280702" y="0"/>
                  </a:lnTo>
                  <a:lnTo>
                    <a:pt x="280702" y="8001"/>
                  </a:lnTo>
                  <a:lnTo>
                    <a:pt x="0" y="8001"/>
                  </a:lnTo>
                  <a:close/>
                </a:path>
              </a:pathLst>
            </a:custGeom>
            <a:solidFill>
              <a:srgbClr val="EAEEF1"/>
            </a:solidFill>
            <a:ln w="9525" cap="flat">
              <a:noFill/>
              <a:prstDash val="solid"/>
              <a:miter/>
            </a:ln>
          </p:spPr>
          <p:txBody>
            <a:bodyPr rtlCol="0" anchor="ctr"/>
            <a:lstStyle/>
            <a:p>
              <a:endParaRPr lang="en-IN"/>
            </a:p>
          </p:txBody>
        </p:sp>
        <p:sp>
          <p:nvSpPr>
            <p:cNvPr id="61" name="Freeform: Shape 917">
              <a:extLst>
                <a:ext uri="{FF2B5EF4-FFF2-40B4-BE49-F238E27FC236}">
                  <a16:creationId xmlns="" xmlns:a16="http://schemas.microsoft.com/office/drawing/2014/main" id="{A0D35292-48DD-3BAD-F60C-0163ED256759}"/>
                </a:ext>
              </a:extLst>
            </p:cNvPr>
            <p:cNvSpPr/>
            <p:nvPr/>
          </p:nvSpPr>
          <p:spPr>
            <a:xfrm rot="17490601">
              <a:off x="5729295" y="5060610"/>
              <a:ext cx="216979" cy="8001"/>
            </a:xfrm>
            <a:custGeom>
              <a:avLst/>
              <a:gdLst>
                <a:gd name="connsiteX0" fmla="*/ 0 w 216979"/>
                <a:gd name="connsiteY0" fmla="*/ 0 h 8001"/>
                <a:gd name="connsiteX1" fmla="*/ 216980 w 216979"/>
                <a:gd name="connsiteY1" fmla="*/ 0 h 8001"/>
                <a:gd name="connsiteX2" fmla="*/ 216980 w 216979"/>
                <a:gd name="connsiteY2" fmla="*/ 8001 h 8001"/>
                <a:gd name="connsiteX3" fmla="*/ 0 w 216979"/>
                <a:gd name="connsiteY3" fmla="*/ 8001 h 8001"/>
              </a:gdLst>
              <a:ahLst/>
              <a:cxnLst>
                <a:cxn ang="0">
                  <a:pos x="connsiteX0" y="connsiteY0"/>
                </a:cxn>
                <a:cxn ang="0">
                  <a:pos x="connsiteX1" y="connsiteY1"/>
                </a:cxn>
                <a:cxn ang="0">
                  <a:pos x="connsiteX2" y="connsiteY2"/>
                </a:cxn>
                <a:cxn ang="0">
                  <a:pos x="connsiteX3" y="connsiteY3"/>
                </a:cxn>
              </a:cxnLst>
              <a:rect l="l" t="t" r="r" b="b"/>
              <a:pathLst>
                <a:path w="216979" h="8001">
                  <a:moveTo>
                    <a:pt x="0" y="0"/>
                  </a:moveTo>
                  <a:lnTo>
                    <a:pt x="216980" y="0"/>
                  </a:lnTo>
                  <a:lnTo>
                    <a:pt x="216980" y="8001"/>
                  </a:lnTo>
                  <a:lnTo>
                    <a:pt x="0" y="8001"/>
                  </a:lnTo>
                  <a:close/>
                </a:path>
              </a:pathLst>
            </a:custGeom>
            <a:solidFill>
              <a:srgbClr val="EAEEF1"/>
            </a:solidFill>
            <a:ln w="9525" cap="flat">
              <a:noFill/>
              <a:prstDash val="solid"/>
              <a:miter/>
            </a:ln>
          </p:spPr>
          <p:txBody>
            <a:bodyPr rtlCol="0" anchor="ctr"/>
            <a:lstStyle/>
            <a:p>
              <a:endParaRPr lang="en-IN"/>
            </a:p>
          </p:txBody>
        </p:sp>
        <p:sp>
          <p:nvSpPr>
            <p:cNvPr id="62" name="Freeform: Shape 918">
              <a:extLst>
                <a:ext uri="{FF2B5EF4-FFF2-40B4-BE49-F238E27FC236}">
                  <a16:creationId xmlns="" xmlns:a16="http://schemas.microsoft.com/office/drawing/2014/main" id="{68CBADDD-5A6B-DE76-E32F-7F461A944C46}"/>
                </a:ext>
              </a:extLst>
            </p:cNvPr>
            <p:cNvSpPr/>
            <p:nvPr/>
          </p:nvSpPr>
          <p:spPr>
            <a:xfrm rot="21334800">
              <a:off x="6121806" y="4959246"/>
              <a:ext cx="8001" cy="206502"/>
            </a:xfrm>
            <a:custGeom>
              <a:avLst/>
              <a:gdLst>
                <a:gd name="connsiteX0" fmla="*/ 0 w 8001"/>
                <a:gd name="connsiteY0" fmla="*/ 0 h 206502"/>
                <a:gd name="connsiteX1" fmla="*/ 8001 w 8001"/>
                <a:gd name="connsiteY1" fmla="*/ 0 h 206502"/>
                <a:gd name="connsiteX2" fmla="*/ 8001 w 8001"/>
                <a:gd name="connsiteY2" fmla="*/ 206502 h 206502"/>
                <a:gd name="connsiteX3" fmla="*/ 0 w 8001"/>
                <a:gd name="connsiteY3" fmla="*/ 206502 h 206502"/>
              </a:gdLst>
              <a:ahLst/>
              <a:cxnLst>
                <a:cxn ang="0">
                  <a:pos x="connsiteX0" y="connsiteY0"/>
                </a:cxn>
                <a:cxn ang="0">
                  <a:pos x="connsiteX1" y="connsiteY1"/>
                </a:cxn>
                <a:cxn ang="0">
                  <a:pos x="connsiteX2" y="connsiteY2"/>
                </a:cxn>
                <a:cxn ang="0">
                  <a:pos x="connsiteX3" y="connsiteY3"/>
                </a:cxn>
              </a:cxnLst>
              <a:rect l="l" t="t" r="r" b="b"/>
              <a:pathLst>
                <a:path w="8001" h="206502">
                  <a:moveTo>
                    <a:pt x="0" y="0"/>
                  </a:moveTo>
                  <a:lnTo>
                    <a:pt x="8001" y="0"/>
                  </a:lnTo>
                  <a:lnTo>
                    <a:pt x="8001" y="206502"/>
                  </a:lnTo>
                  <a:lnTo>
                    <a:pt x="0" y="206502"/>
                  </a:lnTo>
                  <a:close/>
                </a:path>
              </a:pathLst>
            </a:custGeom>
            <a:solidFill>
              <a:srgbClr val="EAEEF1"/>
            </a:solidFill>
            <a:ln w="9525" cap="flat">
              <a:noFill/>
              <a:prstDash val="solid"/>
              <a:miter/>
            </a:ln>
          </p:spPr>
          <p:txBody>
            <a:bodyPr rtlCol="0" anchor="ctr"/>
            <a:lstStyle/>
            <a:p>
              <a:endParaRPr lang="en-IN"/>
            </a:p>
          </p:txBody>
        </p:sp>
        <p:sp>
          <p:nvSpPr>
            <p:cNvPr id="63" name="Freeform: Shape 919">
              <a:extLst>
                <a:ext uri="{FF2B5EF4-FFF2-40B4-BE49-F238E27FC236}">
                  <a16:creationId xmlns="" xmlns:a16="http://schemas.microsoft.com/office/drawing/2014/main" id="{DA8A7F4D-8867-607C-151D-4CFF6E099AA6}"/>
                </a:ext>
              </a:extLst>
            </p:cNvPr>
            <p:cNvSpPr/>
            <p:nvPr/>
          </p:nvSpPr>
          <p:spPr>
            <a:xfrm rot="20001600">
              <a:off x="6424341" y="4947477"/>
              <a:ext cx="7905" cy="230314"/>
            </a:xfrm>
            <a:custGeom>
              <a:avLst/>
              <a:gdLst>
                <a:gd name="connsiteX0" fmla="*/ 0 w 7905"/>
                <a:gd name="connsiteY0" fmla="*/ 0 h 230314"/>
                <a:gd name="connsiteX1" fmla="*/ 7906 w 7905"/>
                <a:gd name="connsiteY1" fmla="*/ 0 h 230314"/>
                <a:gd name="connsiteX2" fmla="*/ 7906 w 7905"/>
                <a:gd name="connsiteY2" fmla="*/ 230314 h 230314"/>
                <a:gd name="connsiteX3" fmla="*/ 0 w 7905"/>
                <a:gd name="connsiteY3" fmla="*/ 230314 h 230314"/>
              </a:gdLst>
              <a:ahLst/>
              <a:cxnLst>
                <a:cxn ang="0">
                  <a:pos x="connsiteX0" y="connsiteY0"/>
                </a:cxn>
                <a:cxn ang="0">
                  <a:pos x="connsiteX1" y="connsiteY1"/>
                </a:cxn>
                <a:cxn ang="0">
                  <a:pos x="connsiteX2" y="connsiteY2"/>
                </a:cxn>
                <a:cxn ang="0">
                  <a:pos x="connsiteX3" y="connsiteY3"/>
                </a:cxn>
              </a:cxnLst>
              <a:rect l="l" t="t" r="r" b="b"/>
              <a:pathLst>
                <a:path w="7905" h="230314">
                  <a:moveTo>
                    <a:pt x="0" y="0"/>
                  </a:moveTo>
                  <a:lnTo>
                    <a:pt x="7906" y="0"/>
                  </a:lnTo>
                  <a:lnTo>
                    <a:pt x="7906" y="230314"/>
                  </a:lnTo>
                  <a:lnTo>
                    <a:pt x="0" y="230314"/>
                  </a:lnTo>
                  <a:close/>
                </a:path>
              </a:pathLst>
            </a:custGeom>
            <a:solidFill>
              <a:srgbClr val="EAEEF1"/>
            </a:solidFill>
            <a:ln w="9525" cap="flat">
              <a:noFill/>
              <a:prstDash val="solid"/>
              <a:miter/>
            </a:ln>
          </p:spPr>
          <p:txBody>
            <a:bodyPr rtlCol="0" anchor="ctr"/>
            <a:lstStyle/>
            <a:p>
              <a:endParaRPr lang="en-IN"/>
            </a:p>
          </p:txBody>
        </p:sp>
        <p:sp>
          <p:nvSpPr>
            <p:cNvPr id="64" name="Freeform: Shape 920">
              <a:extLst>
                <a:ext uri="{FF2B5EF4-FFF2-40B4-BE49-F238E27FC236}">
                  <a16:creationId xmlns="" xmlns:a16="http://schemas.microsoft.com/office/drawing/2014/main" id="{420C5B4F-B13C-D746-B020-BDF3B445FA39}"/>
                </a:ext>
              </a:extLst>
            </p:cNvPr>
            <p:cNvSpPr/>
            <p:nvPr/>
          </p:nvSpPr>
          <p:spPr>
            <a:xfrm rot="19503600">
              <a:off x="6697825" y="4939042"/>
              <a:ext cx="8000" cy="248792"/>
            </a:xfrm>
            <a:custGeom>
              <a:avLst/>
              <a:gdLst>
                <a:gd name="connsiteX0" fmla="*/ 0 w 8000"/>
                <a:gd name="connsiteY0" fmla="*/ 0 h 248792"/>
                <a:gd name="connsiteX1" fmla="*/ 8001 w 8000"/>
                <a:gd name="connsiteY1" fmla="*/ 0 h 248792"/>
                <a:gd name="connsiteX2" fmla="*/ 8001 w 8000"/>
                <a:gd name="connsiteY2" fmla="*/ 248793 h 248792"/>
                <a:gd name="connsiteX3" fmla="*/ 0 w 8000"/>
                <a:gd name="connsiteY3" fmla="*/ 248793 h 248792"/>
              </a:gdLst>
              <a:ahLst/>
              <a:cxnLst>
                <a:cxn ang="0">
                  <a:pos x="connsiteX0" y="connsiteY0"/>
                </a:cxn>
                <a:cxn ang="0">
                  <a:pos x="connsiteX1" y="connsiteY1"/>
                </a:cxn>
                <a:cxn ang="0">
                  <a:pos x="connsiteX2" y="connsiteY2"/>
                </a:cxn>
                <a:cxn ang="0">
                  <a:pos x="connsiteX3" y="connsiteY3"/>
                </a:cxn>
              </a:cxnLst>
              <a:rect l="l" t="t" r="r" b="b"/>
              <a:pathLst>
                <a:path w="8000" h="248792">
                  <a:moveTo>
                    <a:pt x="0" y="0"/>
                  </a:moveTo>
                  <a:lnTo>
                    <a:pt x="8001" y="0"/>
                  </a:lnTo>
                  <a:lnTo>
                    <a:pt x="8001" y="248793"/>
                  </a:lnTo>
                  <a:lnTo>
                    <a:pt x="0" y="248793"/>
                  </a:lnTo>
                  <a:close/>
                </a:path>
              </a:pathLst>
            </a:custGeom>
            <a:solidFill>
              <a:srgbClr val="EAEEF1"/>
            </a:solidFill>
            <a:ln w="9525" cap="flat">
              <a:noFill/>
              <a:prstDash val="solid"/>
              <a:miter/>
            </a:ln>
          </p:spPr>
          <p:txBody>
            <a:bodyPr rtlCol="0" anchor="ctr"/>
            <a:lstStyle/>
            <a:p>
              <a:endParaRPr lang="en-IN"/>
            </a:p>
          </p:txBody>
        </p:sp>
        <p:sp>
          <p:nvSpPr>
            <p:cNvPr id="65" name="Freeform: Shape 921">
              <a:extLst>
                <a:ext uri="{FF2B5EF4-FFF2-40B4-BE49-F238E27FC236}">
                  <a16:creationId xmlns="" xmlns:a16="http://schemas.microsoft.com/office/drawing/2014/main" id="{4CCF381E-771E-F27A-5EB1-77430EA8CE73}"/>
                </a:ext>
              </a:extLst>
            </p:cNvPr>
            <p:cNvSpPr/>
            <p:nvPr/>
          </p:nvSpPr>
          <p:spPr>
            <a:xfrm>
              <a:off x="4783930" y="5256561"/>
              <a:ext cx="238696" cy="47815"/>
            </a:xfrm>
            <a:custGeom>
              <a:avLst/>
              <a:gdLst>
                <a:gd name="connsiteX0" fmla="*/ 214789 w 238696"/>
                <a:gd name="connsiteY0" fmla="*/ 47816 h 47815"/>
                <a:gd name="connsiteX1" fmla="*/ 23908 w 238696"/>
                <a:gd name="connsiteY1" fmla="*/ 47816 h 47815"/>
                <a:gd name="connsiteX2" fmla="*/ 0 w 238696"/>
                <a:gd name="connsiteY2" fmla="*/ 23908 h 47815"/>
                <a:gd name="connsiteX3" fmla="*/ 0 w 238696"/>
                <a:gd name="connsiteY3" fmla="*/ 23908 h 47815"/>
                <a:gd name="connsiteX4" fmla="*/ 23908 w 238696"/>
                <a:gd name="connsiteY4" fmla="*/ 0 h 47815"/>
                <a:gd name="connsiteX5" fmla="*/ 214789 w 238696"/>
                <a:gd name="connsiteY5" fmla="*/ 0 h 47815"/>
                <a:gd name="connsiteX6" fmla="*/ 238696 w 238696"/>
                <a:gd name="connsiteY6" fmla="*/ 23908 h 47815"/>
                <a:gd name="connsiteX7" fmla="*/ 238696 w 238696"/>
                <a:gd name="connsiteY7" fmla="*/ 23908 h 47815"/>
                <a:gd name="connsiteX8" fmla="*/ 214789 w 238696"/>
                <a:gd name="connsiteY8" fmla="*/ 47816 h 4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696" h="47815">
                  <a:moveTo>
                    <a:pt x="214789" y="47816"/>
                  </a:moveTo>
                  <a:lnTo>
                    <a:pt x="23908" y="47816"/>
                  </a:lnTo>
                  <a:cubicBezTo>
                    <a:pt x="10763" y="47816"/>
                    <a:pt x="0" y="37052"/>
                    <a:pt x="0" y="23908"/>
                  </a:cubicBezTo>
                  <a:lnTo>
                    <a:pt x="0" y="23908"/>
                  </a:lnTo>
                  <a:cubicBezTo>
                    <a:pt x="0" y="10763"/>
                    <a:pt x="10763" y="0"/>
                    <a:pt x="23908" y="0"/>
                  </a:cubicBezTo>
                  <a:lnTo>
                    <a:pt x="214789" y="0"/>
                  </a:lnTo>
                  <a:cubicBezTo>
                    <a:pt x="227933" y="0"/>
                    <a:pt x="238696" y="10763"/>
                    <a:pt x="238696" y="23908"/>
                  </a:cubicBezTo>
                  <a:lnTo>
                    <a:pt x="238696" y="23908"/>
                  </a:lnTo>
                  <a:cubicBezTo>
                    <a:pt x="238696" y="37052"/>
                    <a:pt x="227933" y="47816"/>
                    <a:pt x="214789" y="47816"/>
                  </a:cubicBezTo>
                  <a:close/>
                </a:path>
              </a:pathLst>
            </a:custGeom>
            <a:solidFill>
              <a:srgbClr val="FEEDD2"/>
            </a:solidFill>
            <a:ln w="9525" cap="flat">
              <a:noFill/>
              <a:prstDash val="solid"/>
              <a:miter/>
            </a:ln>
          </p:spPr>
          <p:txBody>
            <a:bodyPr rtlCol="0" anchor="ctr"/>
            <a:lstStyle/>
            <a:p>
              <a:endParaRPr lang="en-IN" dirty="0"/>
            </a:p>
          </p:txBody>
        </p:sp>
        <p:sp>
          <p:nvSpPr>
            <p:cNvPr id="66" name="Freeform: Shape 922">
              <a:extLst>
                <a:ext uri="{FF2B5EF4-FFF2-40B4-BE49-F238E27FC236}">
                  <a16:creationId xmlns="" xmlns:a16="http://schemas.microsoft.com/office/drawing/2014/main" id="{74CD1FC5-1FA1-7ED0-5FAA-FCDD04203A82}"/>
                </a:ext>
              </a:extLst>
            </p:cNvPr>
            <p:cNvSpPr/>
            <p:nvPr/>
          </p:nvSpPr>
          <p:spPr>
            <a:xfrm>
              <a:off x="5073014" y="5256561"/>
              <a:ext cx="238505" cy="47815"/>
            </a:xfrm>
            <a:custGeom>
              <a:avLst/>
              <a:gdLst>
                <a:gd name="connsiteX0" fmla="*/ 214693 w 238505"/>
                <a:gd name="connsiteY0" fmla="*/ 47816 h 47815"/>
                <a:gd name="connsiteX1" fmla="*/ 23813 w 238505"/>
                <a:gd name="connsiteY1" fmla="*/ 47816 h 47815"/>
                <a:gd name="connsiteX2" fmla="*/ 0 w 238505"/>
                <a:gd name="connsiteY2" fmla="*/ 23908 h 47815"/>
                <a:gd name="connsiteX3" fmla="*/ 0 w 238505"/>
                <a:gd name="connsiteY3" fmla="*/ 23908 h 47815"/>
                <a:gd name="connsiteX4" fmla="*/ 23813 w 238505"/>
                <a:gd name="connsiteY4" fmla="*/ 0 h 47815"/>
                <a:gd name="connsiteX5" fmla="*/ 214693 w 238505"/>
                <a:gd name="connsiteY5" fmla="*/ 0 h 47815"/>
                <a:gd name="connsiteX6" fmla="*/ 238506 w 238505"/>
                <a:gd name="connsiteY6" fmla="*/ 23908 h 47815"/>
                <a:gd name="connsiteX7" fmla="*/ 238506 w 238505"/>
                <a:gd name="connsiteY7" fmla="*/ 23908 h 47815"/>
                <a:gd name="connsiteX8" fmla="*/ 214693 w 238505"/>
                <a:gd name="connsiteY8" fmla="*/ 47816 h 4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505" h="47815">
                  <a:moveTo>
                    <a:pt x="214693" y="47816"/>
                  </a:moveTo>
                  <a:lnTo>
                    <a:pt x="23813" y="47816"/>
                  </a:lnTo>
                  <a:cubicBezTo>
                    <a:pt x="10668" y="47816"/>
                    <a:pt x="0" y="37052"/>
                    <a:pt x="0" y="23908"/>
                  </a:cubicBezTo>
                  <a:lnTo>
                    <a:pt x="0" y="23908"/>
                  </a:lnTo>
                  <a:cubicBezTo>
                    <a:pt x="0" y="10763"/>
                    <a:pt x="10763" y="0"/>
                    <a:pt x="23813" y="0"/>
                  </a:cubicBezTo>
                  <a:lnTo>
                    <a:pt x="214693" y="0"/>
                  </a:lnTo>
                  <a:cubicBezTo>
                    <a:pt x="227838" y="0"/>
                    <a:pt x="238506" y="10763"/>
                    <a:pt x="238506" y="23908"/>
                  </a:cubicBezTo>
                  <a:lnTo>
                    <a:pt x="238506" y="23908"/>
                  </a:lnTo>
                  <a:cubicBezTo>
                    <a:pt x="238506" y="37052"/>
                    <a:pt x="227743" y="47816"/>
                    <a:pt x="214693" y="47816"/>
                  </a:cubicBezTo>
                  <a:close/>
                </a:path>
              </a:pathLst>
            </a:custGeom>
            <a:solidFill>
              <a:srgbClr val="FEEDD2"/>
            </a:solidFill>
            <a:ln w="9525" cap="flat">
              <a:noFill/>
              <a:prstDash val="solid"/>
              <a:miter/>
            </a:ln>
          </p:spPr>
          <p:txBody>
            <a:bodyPr rtlCol="0" anchor="ctr"/>
            <a:lstStyle/>
            <a:p>
              <a:endParaRPr lang="en-IN"/>
            </a:p>
          </p:txBody>
        </p:sp>
      </p:grpSp>
      <p:grpSp>
        <p:nvGrpSpPr>
          <p:cNvPr id="67" name="Graphic 924">
            <a:extLst>
              <a:ext uri="{FF2B5EF4-FFF2-40B4-BE49-F238E27FC236}">
                <a16:creationId xmlns="" xmlns:a16="http://schemas.microsoft.com/office/drawing/2014/main" id="{B3600086-64DF-660C-5E36-4167F966F175}"/>
              </a:ext>
            </a:extLst>
          </p:cNvPr>
          <p:cNvGrpSpPr/>
          <p:nvPr/>
        </p:nvGrpSpPr>
        <p:grpSpPr>
          <a:xfrm flipH="1">
            <a:off x="1734858" y="5561370"/>
            <a:ext cx="791532" cy="574954"/>
            <a:chOff x="5372922" y="2415476"/>
            <a:chExt cx="1447383" cy="844168"/>
          </a:xfrm>
          <a:solidFill>
            <a:srgbClr val="FF4C5D"/>
          </a:solidFill>
        </p:grpSpPr>
        <p:grpSp>
          <p:nvGrpSpPr>
            <p:cNvPr id="68" name="Graphic 924">
              <a:extLst>
                <a:ext uri="{FF2B5EF4-FFF2-40B4-BE49-F238E27FC236}">
                  <a16:creationId xmlns="" xmlns:a16="http://schemas.microsoft.com/office/drawing/2014/main" id="{6D28C888-8C43-7EA0-604B-B151ABB8066F}"/>
                </a:ext>
              </a:extLst>
            </p:cNvPr>
            <p:cNvGrpSpPr/>
            <p:nvPr/>
          </p:nvGrpSpPr>
          <p:grpSpPr>
            <a:xfrm>
              <a:off x="5372922" y="2415476"/>
              <a:ext cx="1447383" cy="844168"/>
              <a:chOff x="5372922" y="2415476"/>
              <a:chExt cx="1447383" cy="844168"/>
            </a:xfrm>
            <a:solidFill>
              <a:srgbClr val="FF4C5D"/>
            </a:solidFill>
          </p:grpSpPr>
          <p:sp>
            <p:nvSpPr>
              <p:cNvPr id="73" name="Freeform: Shape 931">
                <a:extLst>
                  <a:ext uri="{FF2B5EF4-FFF2-40B4-BE49-F238E27FC236}">
                    <a16:creationId xmlns="" xmlns:a16="http://schemas.microsoft.com/office/drawing/2014/main" id="{2C8FCD68-250C-1F11-7992-159B5586F07D}"/>
                  </a:ext>
                </a:extLst>
              </p:cNvPr>
              <p:cNvSpPr/>
              <p:nvPr/>
            </p:nvSpPr>
            <p:spPr>
              <a:xfrm rot="373801">
                <a:off x="5400337" y="2489320"/>
                <a:ext cx="1392554" cy="581024"/>
              </a:xfrm>
              <a:custGeom>
                <a:avLst/>
                <a:gdLst>
                  <a:gd name="connsiteX0" fmla="*/ 1307973 w 1392554"/>
                  <a:gd name="connsiteY0" fmla="*/ 0 h 581024"/>
                  <a:gd name="connsiteX1" fmla="*/ 1392555 w 1392554"/>
                  <a:gd name="connsiteY1" fmla="*/ 84582 h 581024"/>
                  <a:gd name="connsiteX2" fmla="*/ 1392555 w 1392554"/>
                  <a:gd name="connsiteY2" fmla="*/ 496443 h 581024"/>
                  <a:gd name="connsiteX3" fmla="*/ 1307973 w 1392554"/>
                  <a:gd name="connsiteY3" fmla="*/ 581025 h 581024"/>
                  <a:gd name="connsiteX4" fmla="*/ 84582 w 1392554"/>
                  <a:gd name="connsiteY4" fmla="*/ 581025 h 581024"/>
                  <a:gd name="connsiteX5" fmla="*/ 0 w 1392554"/>
                  <a:gd name="connsiteY5" fmla="*/ 496443 h 581024"/>
                  <a:gd name="connsiteX6" fmla="*/ 0 w 1392554"/>
                  <a:gd name="connsiteY6" fmla="*/ 84582 h 581024"/>
                  <a:gd name="connsiteX7" fmla="*/ 84582 w 1392554"/>
                  <a:gd name="connsiteY7" fmla="*/ 0 h 581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2554" h="581024">
                    <a:moveTo>
                      <a:pt x="1307973" y="0"/>
                    </a:moveTo>
                    <a:cubicBezTo>
                      <a:pt x="1354686" y="0"/>
                      <a:pt x="1392555" y="37869"/>
                      <a:pt x="1392555" y="84582"/>
                    </a:cubicBezTo>
                    <a:lnTo>
                      <a:pt x="1392555" y="496443"/>
                    </a:lnTo>
                    <a:cubicBezTo>
                      <a:pt x="1392555" y="543156"/>
                      <a:pt x="1354686" y="581025"/>
                      <a:pt x="1307973" y="581025"/>
                    </a:cubicBezTo>
                    <a:lnTo>
                      <a:pt x="84582" y="581025"/>
                    </a:lnTo>
                    <a:cubicBezTo>
                      <a:pt x="37869" y="581025"/>
                      <a:pt x="0" y="543156"/>
                      <a:pt x="0" y="496443"/>
                    </a:cubicBezTo>
                    <a:lnTo>
                      <a:pt x="0" y="84582"/>
                    </a:lnTo>
                    <a:cubicBezTo>
                      <a:pt x="0" y="37869"/>
                      <a:pt x="37869" y="0"/>
                      <a:pt x="84582" y="0"/>
                    </a:cubicBezTo>
                    <a:close/>
                  </a:path>
                </a:pathLst>
              </a:custGeom>
              <a:solidFill>
                <a:srgbClr val="FBB23B"/>
              </a:solidFill>
              <a:ln w="9525" cap="flat">
                <a:noFill/>
                <a:prstDash val="solid"/>
                <a:miter/>
              </a:ln>
            </p:spPr>
            <p:txBody>
              <a:bodyPr rtlCol="0" anchor="ctr"/>
              <a:lstStyle/>
              <a:p>
                <a:endParaRPr lang="en-IN" dirty="0"/>
              </a:p>
            </p:txBody>
          </p:sp>
          <p:sp>
            <p:nvSpPr>
              <p:cNvPr id="74" name="Freeform: Shape 932">
                <a:extLst>
                  <a:ext uri="{FF2B5EF4-FFF2-40B4-BE49-F238E27FC236}">
                    <a16:creationId xmlns="" xmlns:a16="http://schemas.microsoft.com/office/drawing/2014/main" id="{B9C9051F-D1B0-E28E-1149-0FE9D7A83E5C}"/>
                  </a:ext>
                </a:extLst>
              </p:cNvPr>
              <p:cNvSpPr/>
              <p:nvPr/>
            </p:nvSpPr>
            <p:spPr>
              <a:xfrm>
                <a:off x="6569964" y="3001898"/>
                <a:ext cx="202882" cy="257746"/>
              </a:xfrm>
              <a:custGeom>
                <a:avLst/>
                <a:gdLst>
                  <a:gd name="connsiteX0" fmla="*/ 174784 w 202882"/>
                  <a:gd name="connsiteY0" fmla="*/ 257747 h 257746"/>
                  <a:gd name="connsiteX1" fmla="*/ 0 w 202882"/>
                  <a:gd name="connsiteY1" fmla="*/ 46768 h 257746"/>
                  <a:gd name="connsiteX2" fmla="*/ 202882 w 202882"/>
                  <a:gd name="connsiteY2" fmla="*/ 0 h 257746"/>
                  <a:gd name="connsiteX3" fmla="*/ 174784 w 202882"/>
                  <a:gd name="connsiteY3" fmla="*/ 257747 h 257746"/>
                </a:gdLst>
                <a:ahLst/>
                <a:cxnLst>
                  <a:cxn ang="0">
                    <a:pos x="connsiteX0" y="connsiteY0"/>
                  </a:cxn>
                  <a:cxn ang="0">
                    <a:pos x="connsiteX1" y="connsiteY1"/>
                  </a:cxn>
                  <a:cxn ang="0">
                    <a:pos x="connsiteX2" y="connsiteY2"/>
                  </a:cxn>
                  <a:cxn ang="0">
                    <a:pos x="connsiteX3" y="connsiteY3"/>
                  </a:cxn>
                </a:cxnLst>
                <a:rect l="l" t="t" r="r" b="b"/>
                <a:pathLst>
                  <a:path w="202882" h="257746">
                    <a:moveTo>
                      <a:pt x="174784" y="257747"/>
                    </a:moveTo>
                    <a:lnTo>
                      <a:pt x="0" y="46768"/>
                    </a:lnTo>
                    <a:lnTo>
                      <a:pt x="202882" y="0"/>
                    </a:lnTo>
                    <a:lnTo>
                      <a:pt x="174784" y="257747"/>
                    </a:lnTo>
                    <a:close/>
                  </a:path>
                </a:pathLst>
              </a:custGeom>
              <a:solidFill>
                <a:srgbClr val="FBB23B"/>
              </a:solidFill>
              <a:ln w="9525" cap="flat">
                <a:noFill/>
                <a:prstDash val="solid"/>
                <a:miter/>
              </a:ln>
            </p:spPr>
            <p:txBody>
              <a:bodyPr rtlCol="0" anchor="ctr"/>
              <a:lstStyle/>
              <a:p>
                <a:endParaRPr lang="en-IN" dirty="0"/>
              </a:p>
            </p:txBody>
          </p:sp>
        </p:grpSp>
        <p:grpSp>
          <p:nvGrpSpPr>
            <p:cNvPr id="69" name="Graphic 924">
              <a:extLst>
                <a:ext uri="{FF2B5EF4-FFF2-40B4-BE49-F238E27FC236}">
                  <a16:creationId xmlns="" xmlns:a16="http://schemas.microsoft.com/office/drawing/2014/main" id="{BA2A480B-6A71-7A58-19E4-C4DC11785E51}"/>
                </a:ext>
              </a:extLst>
            </p:cNvPr>
            <p:cNvGrpSpPr/>
            <p:nvPr/>
          </p:nvGrpSpPr>
          <p:grpSpPr>
            <a:xfrm>
              <a:off x="5554789" y="2546222"/>
              <a:ext cx="1118520" cy="467106"/>
              <a:chOff x="5554789" y="2546222"/>
              <a:chExt cx="1118520" cy="467106"/>
            </a:xfrm>
          </p:grpSpPr>
          <p:sp>
            <p:nvSpPr>
              <p:cNvPr id="70" name="Freeform: Shape 934">
                <a:extLst>
                  <a:ext uri="{FF2B5EF4-FFF2-40B4-BE49-F238E27FC236}">
                    <a16:creationId xmlns="" xmlns:a16="http://schemas.microsoft.com/office/drawing/2014/main" id="{9D2E3DCA-EC7B-B792-926C-B82D4522D0A7}"/>
                  </a:ext>
                </a:extLst>
              </p:cNvPr>
              <p:cNvSpPr/>
              <p:nvPr/>
            </p:nvSpPr>
            <p:spPr>
              <a:xfrm>
                <a:off x="5554789" y="2546222"/>
                <a:ext cx="1118520" cy="122015"/>
              </a:xfrm>
              <a:custGeom>
                <a:avLst/>
                <a:gdLst>
                  <a:gd name="connsiteX0" fmla="*/ 0 w 1118520"/>
                  <a:gd name="connsiteY0" fmla="*/ 0 h 122015"/>
                  <a:gd name="connsiteX1" fmla="*/ 1118521 w 1118520"/>
                  <a:gd name="connsiteY1" fmla="*/ 122015 h 122015"/>
                </a:gdLst>
                <a:ahLst/>
                <a:cxnLst>
                  <a:cxn ang="0">
                    <a:pos x="connsiteX0" y="connsiteY0"/>
                  </a:cxn>
                  <a:cxn ang="0">
                    <a:pos x="connsiteX1" y="connsiteY1"/>
                  </a:cxn>
                </a:cxnLst>
                <a:rect l="l" t="t" r="r" b="b"/>
                <a:pathLst>
                  <a:path w="1118520" h="122015">
                    <a:moveTo>
                      <a:pt x="0" y="0"/>
                    </a:moveTo>
                    <a:lnTo>
                      <a:pt x="1118521" y="122015"/>
                    </a:lnTo>
                  </a:path>
                </a:pathLst>
              </a:custGeom>
              <a:ln w="53975" cap="rnd">
                <a:solidFill>
                  <a:srgbClr val="FDDAA1"/>
                </a:solidFill>
                <a:prstDash val="solid"/>
                <a:round/>
              </a:ln>
            </p:spPr>
            <p:txBody>
              <a:bodyPr rtlCol="0" anchor="ctr"/>
              <a:lstStyle/>
              <a:p>
                <a:endParaRPr lang="en-IN"/>
              </a:p>
            </p:txBody>
          </p:sp>
          <p:sp>
            <p:nvSpPr>
              <p:cNvPr id="71" name="Freeform: Shape 935">
                <a:extLst>
                  <a:ext uri="{FF2B5EF4-FFF2-40B4-BE49-F238E27FC236}">
                    <a16:creationId xmlns="" xmlns:a16="http://schemas.microsoft.com/office/drawing/2014/main" id="{89313E83-8A6E-B389-A1A7-8435B9A8200E}"/>
                  </a:ext>
                </a:extLst>
              </p:cNvPr>
              <p:cNvSpPr/>
              <p:nvPr/>
            </p:nvSpPr>
            <p:spPr>
              <a:xfrm>
                <a:off x="5809964" y="2748628"/>
                <a:ext cx="844486" cy="92106"/>
              </a:xfrm>
              <a:custGeom>
                <a:avLst/>
                <a:gdLst>
                  <a:gd name="connsiteX0" fmla="*/ 0 w 844486"/>
                  <a:gd name="connsiteY0" fmla="*/ 0 h 92106"/>
                  <a:gd name="connsiteX1" fmla="*/ 844487 w 844486"/>
                  <a:gd name="connsiteY1" fmla="*/ 92107 h 92106"/>
                </a:gdLst>
                <a:ahLst/>
                <a:cxnLst>
                  <a:cxn ang="0">
                    <a:pos x="connsiteX0" y="connsiteY0"/>
                  </a:cxn>
                  <a:cxn ang="0">
                    <a:pos x="connsiteX1" y="connsiteY1"/>
                  </a:cxn>
                </a:cxnLst>
                <a:rect l="l" t="t" r="r" b="b"/>
                <a:pathLst>
                  <a:path w="844486" h="92106">
                    <a:moveTo>
                      <a:pt x="0" y="0"/>
                    </a:moveTo>
                    <a:lnTo>
                      <a:pt x="844487" y="92107"/>
                    </a:lnTo>
                  </a:path>
                </a:pathLst>
              </a:custGeom>
              <a:ln w="53975" cap="rnd">
                <a:solidFill>
                  <a:srgbClr val="FDDAA1"/>
                </a:solidFill>
                <a:prstDash val="solid"/>
                <a:round/>
              </a:ln>
            </p:spPr>
            <p:txBody>
              <a:bodyPr rtlCol="0" anchor="ctr"/>
              <a:lstStyle/>
              <a:p>
                <a:endParaRPr lang="en-IN"/>
              </a:p>
            </p:txBody>
          </p:sp>
          <p:sp>
            <p:nvSpPr>
              <p:cNvPr id="72" name="Freeform: Shape 936">
                <a:extLst>
                  <a:ext uri="{FF2B5EF4-FFF2-40B4-BE49-F238E27FC236}">
                    <a16:creationId xmlns="" xmlns:a16="http://schemas.microsoft.com/office/drawing/2014/main" id="{D4610ECD-B2BA-4FB5-356F-BFF380FBB258}"/>
                  </a:ext>
                </a:extLst>
              </p:cNvPr>
              <p:cNvSpPr/>
              <p:nvPr/>
            </p:nvSpPr>
            <p:spPr>
              <a:xfrm>
                <a:off x="6063900" y="2950939"/>
                <a:ext cx="571690" cy="62388"/>
              </a:xfrm>
              <a:custGeom>
                <a:avLst/>
                <a:gdLst>
                  <a:gd name="connsiteX0" fmla="*/ 0 w 571690"/>
                  <a:gd name="connsiteY0" fmla="*/ 0 h 62388"/>
                  <a:gd name="connsiteX1" fmla="*/ 571690 w 571690"/>
                  <a:gd name="connsiteY1" fmla="*/ 62389 h 62388"/>
                </a:gdLst>
                <a:ahLst/>
                <a:cxnLst>
                  <a:cxn ang="0">
                    <a:pos x="connsiteX0" y="connsiteY0"/>
                  </a:cxn>
                  <a:cxn ang="0">
                    <a:pos x="connsiteX1" y="connsiteY1"/>
                  </a:cxn>
                </a:cxnLst>
                <a:rect l="l" t="t" r="r" b="b"/>
                <a:pathLst>
                  <a:path w="571690" h="62388">
                    <a:moveTo>
                      <a:pt x="0" y="0"/>
                    </a:moveTo>
                    <a:lnTo>
                      <a:pt x="571690" y="62389"/>
                    </a:lnTo>
                  </a:path>
                </a:pathLst>
              </a:custGeom>
              <a:ln w="53975" cap="rnd">
                <a:solidFill>
                  <a:srgbClr val="FDDAA1"/>
                </a:solidFill>
                <a:prstDash val="solid"/>
                <a:round/>
              </a:ln>
            </p:spPr>
            <p:txBody>
              <a:bodyPr rtlCol="0" anchor="ctr"/>
              <a:lstStyle/>
              <a:p>
                <a:endParaRPr lang="en-IN"/>
              </a:p>
            </p:txBody>
          </p:sp>
        </p:grpSp>
      </p:grpSp>
      <p:grpSp>
        <p:nvGrpSpPr>
          <p:cNvPr id="75" name="Graphic 924">
            <a:extLst>
              <a:ext uri="{FF2B5EF4-FFF2-40B4-BE49-F238E27FC236}">
                <a16:creationId xmlns="" xmlns:a16="http://schemas.microsoft.com/office/drawing/2014/main" id="{F5F9B5E0-4298-D200-81AB-16425164E551}"/>
              </a:ext>
            </a:extLst>
          </p:cNvPr>
          <p:cNvGrpSpPr/>
          <p:nvPr/>
        </p:nvGrpSpPr>
        <p:grpSpPr>
          <a:xfrm rot="11326162">
            <a:off x="1746046" y="5262383"/>
            <a:ext cx="321367" cy="266205"/>
            <a:chOff x="5568387" y="3510940"/>
            <a:chExt cx="1030597" cy="926958"/>
          </a:xfrm>
          <a:solidFill>
            <a:srgbClr val="CE8104"/>
          </a:solidFill>
        </p:grpSpPr>
        <p:sp>
          <p:nvSpPr>
            <p:cNvPr id="76" name="Freeform: Shape 938">
              <a:extLst>
                <a:ext uri="{FF2B5EF4-FFF2-40B4-BE49-F238E27FC236}">
                  <a16:creationId xmlns="" xmlns:a16="http://schemas.microsoft.com/office/drawing/2014/main" id="{2B4CBBA9-2D13-D8BC-2A86-707B9C19951A}"/>
                </a:ext>
              </a:extLst>
            </p:cNvPr>
            <p:cNvSpPr/>
            <p:nvPr/>
          </p:nvSpPr>
          <p:spPr>
            <a:xfrm rot="-475199">
              <a:off x="6274144" y="3528260"/>
              <a:ext cx="288893" cy="541781"/>
            </a:xfrm>
            <a:custGeom>
              <a:avLst/>
              <a:gdLst>
                <a:gd name="connsiteX0" fmla="*/ 218884 w 288893"/>
                <a:gd name="connsiteY0" fmla="*/ 0 h 541781"/>
                <a:gd name="connsiteX1" fmla="*/ 288893 w 288893"/>
                <a:gd name="connsiteY1" fmla="*/ 70009 h 541781"/>
                <a:gd name="connsiteX2" fmla="*/ 288893 w 288893"/>
                <a:gd name="connsiteY2" fmla="*/ 471773 h 541781"/>
                <a:gd name="connsiteX3" fmla="*/ 218884 w 288893"/>
                <a:gd name="connsiteY3" fmla="*/ 541782 h 541781"/>
                <a:gd name="connsiteX4" fmla="*/ 70009 w 288893"/>
                <a:gd name="connsiteY4" fmla="*/ 541782 h 541781"/>
                <a:gd name="connsiteX5" fmla="*/ 0 w 288893"/>
                <a:gd name="connsiteY5" fmla="*/ 471773 h 541781"/>
                <a:gd name="connsiteX6" fmla="*/ 0 w 288893"/>
                <a:gd name="connsiteY6" fmla="*/ 70009 h 541781"/>
                <a:gd name="connsiteX7" fmla="*/ 70009 w 288893"/>
                <a:gd name="connsiteY7" fmla="*/ 0 h 54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93" h="541781">
                  <a:moveTo>
                    <a:pt x="218884" y="0"/>
                  </a:moveTo>
                  <a:cubicBezTo>
                    <a:pt x="257549" y="0"/>
                    <a:pt x="288893" y="31344"/>
                    <a:pt x="288893" y="70009"/>
                  </a:cubicBezTo>
                  <a:lnTo>
                    <a:pt x="288893" y="471773"/>
                  </a:lnTo>
                  <a:cubicBezTo>
                    <a:pt x="288893" y="510438"/>
                    <a:pt x="257549" y="541782"/>
                    <a:pt x="218884" y="541782"/>
                  </a:cubicBezTo>
                  <a:lnTo>
                    <a:pt x="70009" y="541782"/>
                  </a:lnTo>
                  <a:cubicBezTo>
                    <a:pt x="31344" y="541782"/>
                    <a:pt x="0" y="510438"/>
                    <a:pt x="0" y="471773"/>
                  </a:cubicBezTo>
                  <a:lnTo>
                    <a:pt x="0" y="70009"/>
                  </a:lnTo>
                  <a:cubicBezTo>
                    <a:pt x="0" y="31344"/>
                    <a:pt x="31344" y="0"/>
                    <a:pt x="70009" y="0"/>
                  </a:cubicBezTo>
                  <a:close/>
                </a:path>
              </a:pathLst>
            </a:custGeom>
            <a:grpFill/>
            <a:ln w="9525" cap="flat">
              <a:noFill/>
              <a:prstDash val="solid"/>
              <a:miter/>
            </a:ln>
          </p:spPr>
          <p:txBody>
            <a:bodyPr rtlCol="0" anchor="ctr"/>
            <a:lstStyle/>
            <a:p>
              <a:endParaRPr lang="en-IN"/>
            </a:p>
          </p:txBody>
        </p:sp>
        <p:sp>
          <p:nvSpPr>
            <p:cNvPr id="77" name="Freeform: Shape 939">
              <a:extLst>
                <a:ext uri="{FF2B5EF4-FFF2-40B4-BE49-F238E27FC236}">
                  <a16:creationId xmlns="" xmlns:a16="http://schemas.microsoft.com/office/drawing/2014/main" id="{2679ECAE-3790-62F6-0C0E-22C912165F27}"/>
                </a:ext>
              </a:extLst>
            </p:cNvPr>
            <p:cNvSpPr/>
            <p:nvPr/>
          </p:nvSpPr>
          <p:spPr>
            <a:xfrm>
              <a:off x="5568387" y="3580478"/>
              <a:ext cx="682701" cy="857420"/>
            </a:xfrm>
            <a:custGeom>
              <a:avLst/>
              <a:gdLst>
                <a:gd name="connsiteX0" fmla="*/ 94796 w 682701"/>
                <a:gd name="connsiteY0" fmla="*/ 113411 h 857420"/>
                <a:gd name="connsiteX1" fmla="*/ 12405 w 682701"/>
                <a:gd name="connsiteY1" fmla="*/ 288100 h 857420"/>
                <a:gd name="connsiteX2" fmla="*/ 22882 w 682701"/>
                <a:gd name="connsiteY2" fmla="*/ 417259 h 857420"/>
                <a:gd name="connsiteX3" fmla="*/ 52029 w 682701"/>
                <a:gd name="connsiteY3" fmla="*/ 459645 h 857420"/>
                <a:gd name="connsiteX4" fmla="*/ 58125 w 682701"/>
                <a:gd name="connsiteY4" fmla="*/ 503270 h 857420"/>
                <a:gd name="connsiteX5" fmla="*/ 168901 w 682701"/>
                <a:gd name="connsiteY5" fmla="*/ 586994 h 857420"/>
                <a:gd name="connsiteX6" fmla="*/ 342732 w 682701"/>
                <a:gd name="connsiteY6" fmla="*/ 562801 h 857420"/>
                <a:gd name="connsiteX7" fmla="*/ 365687 w 682701"/>
                <a:gd name="connsiteY7" fmla="*/ 590995 h 857420"/>
                <a:gd name="connsiteX8" fmla="*/ 310537 w 682701"/>
                <a:gd name="connsiteY8" fmla="*/ 746633 h 857420"/>
                <a:gd name="connsiteX9" fmla="*/ 338922 w 682701"/>
                <a:gd name="connsiteY9" fmla="*/ 840740 h 857420"/>
                <a:gd name="connsiteX10" fmla="*/ 338922 w 682701"/>
                <a:gd name="connsiteY10" fmla="*/ 840740 h 857420"/>
                <a:gd name="connsiteX11" fmla="*/ 454174 w 682701"/>
                <a:gd name="connsiteY11" fmla="*/ 825691 h 857420"/>
                <a:gd name="connsiteX12" fmla="*/ 608003 w 682701"/>
                <a:gd name="connsiteY12" fmla="*/ 629952 h 857420"/>
                <a:gd name="connsiteX13" fmla="*/ 679346 w 682701"/>
                <a:gd name="connsiteY13" fmla="*/ 365729 h 857420"/>
                <a:gd name="connsiteX14" fmla="*/ 650485 w 682701"/>
                <a:gd name="connsiteY14" fmla="*/ 158655 h 857420"/>
                <a:gd name="connsiteX15" fmla="*/ 442935 w 682701"/>
                <a:gd name="connsiteY15" fmla="*/ 1778 h 857420"/>
                <a:gd name="connsiteX16" fmla="*/ 200524 w 682701"/>
                <a:gd name="connsiteY16" fmla="*/ 35497 h 857420"/>
                <a:gd name="connsiteX17" fmla="*/ 94701 w 682701"/>
                <a:gd name="connsiteY17" fmla="*/ 113316 h 85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701" h="857420">
                  <a:moveTo>
                    <a:pt x="94796" y="113411"/>
                  </a:moveTo>
                  <a:lnTo>
                    <a:pt x="12405" y="288100"/>
                  </a:lnTo>
                  <a:cubicBezTo>
                    <a:pt x="-7312" y="329915"/>
                    <a:pt x="-3311" y="379159"/>
                    <a:pt x="22882" y="417259"/>
                  </a:cubicBezTo>
                  <a:lnTo>
                    <a:pt x="52029" y="459645"/>
                  </a:lnTo>
                  <a:lnTo>
                    <a:pt x="58125" y="503270"/>
                  </a:lnTo>
                  <a:cubicBezTo>
                    <a:pt x="65554" y="556991"/>
                    <a:pt x="115180" y="594424"/>
                    <a:pt x="168901" y="586994"/>
                  </a:cubicBezTo>
                  <a:lnTo>
                    <a:pt x="342732" y="562801"/>
                  </a:lnTo>
                  <a:cubicBezTo>
                    <a:pt x="358543" y="560610"/>
                    <a:pt x="371116" y="575945"/>
                    <a:pt x="365687" y="590995"/>
                  </a:cubicBezTo>
                  <a:lnTo>
                    <a:pt x="310537" y="746633"/>
                  </a:lnTo>
                  <a:cubicBezTo>
                    <a:pt x="298441" y="780828"/>
                    <a:pt x="309871" y="818928"/>
                    <a:pt x="338922" y="840740"/>
                  </a:cubicBezTo>
                  <a:lnTo>
                    <a:pt x="338922" y="840740"/>
                  </a:lnTo>
                  <a:cubicBezTo>
                    <a:pt x="375022" y="867887"/>
                    <a:pt x="426266" y="861219"/>
                    <a:pt x="454174" y="825691"/>
                  </a:cubicBezTo>
                  <a:lnTo>
                    <a:pt x="608003" y="629952"/>
                  </a:lnTo>
                  <a:cubicBezTo>
                    <a:pt x="666677" y="555276"/>
                    <a:pt x="692490" y="459836"/>
                    <a:pt x="679346" y="365729"/>
                  </a:cubicBezTo>
                  <a:lnTo>
                    <a:pt x="650485" y="158655"/>
                  </a:lnTo>
                  <a:cubicBezTo>
                    <a:pt x="636483" y="57976"/>
                    <a:pt x="543519" y="-12223"/>
                    <a:pt x="442935" y="1778"/>
                  </a:cubicBezTo>
                  <a:lnTo>
                    <a:pt x="200524" y="35497"/>
                  </a:lnTo>
                  <a:cubicBezTo>
                    <a:pt x="154423" y="41879"/>
                    <a:pt x="114608" y="71216"/>
                    <a:pt x="94701" y="113316"/>
                  </a:cubicBezTo>
                  <a:close/>
                </a:path>
              </a:pathLst>
            </a:custGeom>
            <a:grpFill/>
            <a:ln w="9525" cap="flat">
              <a:noFill/>
              <a:prstDash val="solid"/>
              <a:miter/>
            </a:ln>
          </p:spPr>
          <p:txBody>
            <a:bodyPr rtlCol="0" anchor="ctr"/>
            <a:lstStyle/>
            <a:p>
              <a:endParaRPr lang="en-IN"/>
            </a:p>
          </p:txBody>
        </p:sp>
      </p:grpSp>
      <p:grpSp>
        <p:nvGrpSpPr>
          <p:cNvPr id="78" name="Graphic 924">
            <a:extLst>
              <a:ext uri="{FF2B5EF4-FFF2-40B4-BE49-F238E27FC236}">
                <a16:creationId xmlns="" xmlns:a16="http://schemas.microsoft.com/office/drawing/2014/main" id="{00286556-DB6F-A592-2279-E2392F231E8B}"/>
              </a:ext>
            </a:extLst>
          </p:cNvPr>
          <p:cNvGrpSpPr/>
          <p:nvPr/>
        </p:nvGrpSpPr>
        <p:grpSpPr>
          <a:xfrm rot="10800000">
            <a:off x="1356774" y="5738861"/>
            <a:ext cx="295396" cy="310575"/>
            <a:chOff x="5568387" y="3510940"/>
            <a:chExt cx="1030597" cy="926958"/>
          </a:xfrm>
          <a:solidFill>
            <a:srgbClr val="CE8104"/>
          </a:solidFill>
        </p:grpSpPr>
        <p:sp>
          <p:nvSpPr>
            <p:cNvPr id="79" name="Freeform: Shape 927">
              <a:extLst>
                <a:ext uri="{FF2B5EF4-FFF2-40B4-BE49-F238E27FC236}">
                  <a16:creationId xmlns="" xmlns:a16="http://schemas.microsoft.com/office/drawing/2014/main" id="{896977F7-EB88-76E3-4198-23138D1D34F1}"/>
                </a:ext>
              </a:extLst>
            </p:cNvPr>
            <p:cNvSpPr/>
            <p:nvPr/>
          </p:nvSpPr>
          <p:spPr>
            <a:xfrm rot="-475199">
              <a:off x="6274144" y="3528260"/>
              <a:ext cx="288893" cy="541781"/>
            </a:xfrm>
            <a:custGeom>
              <a:avLst/>
              <a:gdLst>
                <a:gd name="connsiteX0" fmla="*/ 218884 w 288893"/>
                <a:gd name="connsiteY0" fmla="*/ 0 h 541781"/>
                <a:gd name="connsiteX1" fmla="*/ 288893 w 288893"/>
                <a:gd name="connsiteY1" fmla="*/ 70009 h 541781"/>
                <a:gd name="connsiteX2" fmla="*/ 288893 w 288893"/>
                <a:gd name="connsiteY2" fmla="*/ 471773 h 541781"/>
                <a:gd name="connsiteX3" fmla="*/ 218884 w 288893"/>
                <a:gd name="connsiteY3" fmla="*/ 541782 h 541781"/>
                <a:gd name="connsiteX4" fmla="*/ 70009 w 288893"/>
                <a:gd name="connsiteY4" fmla="*/ 541782 h 541781"/>
                <a:gd name="connsiteX5" fmla="*/ 0 w 288893"/>
                <a:gd name="connsiteY5" fmla="*/ 471773 h 541781"/>
                <a:gd name="connsiteX6" fmla="*/ 0 w 288893"/>
                <a:gd name="connsiteY6" fmla="*/ 70009 h 541781"/>
                <a:gd name="connsiteX7" fmla="*/ 70009 w 288893"/>
                <a:gd name="connsiteY7" fmla="*/ 0 h 541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93" h="541781">
                  <a:moveTo>
                    <a:pt x="218884" y="0"/>
                  </a:moveTo>
                  <a:cubicBezTo>
                    <a:pt x="257549" y="0"/>
                    <a:pt x="288893" y="31344"/>
                    <a:pt x="288893" y="70009"/>
                  </a:cubicBezTo>
                  <a:lnTo>
                    <a:pt x="288893" y="471773"/>
                  </a:lnTo>
                  <a:cubicBezTo>
                    <a:pt x="288893" y="510438"/>
                    <a:pt x="257549" y="541782"/>
                    <a:pt x="218884" y="541782"/>
                  </a:cubicBezTo>
                  <a:lnTo>
                    <a:pt x="70009" y="541782"/>
                  </a:lnTo>
                  <a:cubicBezTo>
                    <a:pt x="31344" y="541782"/>
                    <a:pt x="0" y="510438"/>
                    <a:pt x="0" y="471773"/>
                  </a:cubicBezTo>
                  <a:lnTo>
                    <a:pt x="0" y="70009"/>
                  </a:lnTo>
                  <a:cubicBezTo>
                    <a:pt x="0" y="31344"/>
                    <a:pt x="31344" y="0"/>
                    <a:pt x="70009" y="0"/>
                  </a:cubicBezTo>
                  <a:close/>
                </a:path>
              </a:pathLst>
            </a:custGeom>
            <a:grpFill/>
            <a:ln w="9525" cap="flat">
              <a:noFill/>
              <a:prstDash val="solid"/>
              <a:miter/>
            </a:ln>
          </p:spPr>
          <p:txBody>
            <a:bodyPr rtlCol="0" anchor="ctr"/>
            <a:lstStyle/>
            <a:p>
              <a:endParaRPr lang="en-IN"/>
            </a:p>
          </p:txBody>
        </p:sp>
        <p:sp>
          <p:nvSpPr>
            <p:cNvPr id="80" name="Freeform: Shape 928">
              <a:extLst>
                <a:ext uri="{FF2B5EF4-FFF2-40B4-BE49-F238E27FC236}">
                  <a16:creationId xmlns="" xmlns:a16="http://schemas.microsoft.com/office/drawing/2014/main" id="{8A3EB5C9-0AA0-71D5-C428-3E0DB58C1024}"/>
                </a:ext>
              </a:extLst>
            </p:cNvPr>
            <p:cNvSpPr/>
            <p:nvPr/>
          </p:nvSpPr>
          <p:spPr>
            <a:xfrm>
              <a:off x="5568387" y="3580478"/>
              <a:ext cx="682701" cy="857420"/>
            </a:xfrm>
            <a:custGeom>
              <a:avLst/>
              <a:gdLst>
                <a:gd name="connsiteX0" fmla="*/ 94796 w 682701"/>
                <a:gd name="connsiteY0" fmla="*/ 113411 h 857420"/>
                <a:gd name="connsiteX1" fmla="*/ 12405 w 682701"/>
                <a:gd name="connsiteY1" fmla="*/ 288100 h 857420"/>
                <a:gd name="connsiteX2" fmla="*/ 22882 w 682701"/>
                <a:gd name="connsiteY2" fmla="*/ 417259 h 857420"/>
                <a:gd name="connsiteX3" fmla="*/ 52029 w 682701"/>
                <a:gd name="connsiteY3" fmla="*/ 459645 h 857420"/>
                <a:gd name="connsiteX4" fmla="*/ 58125 w 682701"/>
                <a:gd name="connsiteY4" fmla="*/ 503270 h 857420"/>
                <a:gd name="connsiteX5" fmla="*/ 168901 w 682701"/>
                <a:gd name="connsiteY5" fmla="*/ 586994 h 857420"/>
                <a:gd name="connsiteX6" fmla="*/ 342732 w 682701"/>
                <a:gd name="connsiteY6" fmla="*/ 562801 h 857420"/>
                <a:gd name="connsiteX7" fmla="*/ 365687 w 682701"/>
                <a:gd name="connsiteY7" fmla="*/ 590995 h 857420"/>
                <a:gd name="connsiteX8" fmla="*/ 310537 w 682701"/>
                <a:gd name="connsiteY8" fmla="*/ 746633 h 857420"/>
                <a:gd name="connsiteX9" fmla="*/ 338922 w 682701"/>
                <a:gd name="connsiteY9" fmla="*/ 840740 h 857420"/>
                <a:gd name="connsiteX10" fmla="*/ 338922 w 682701"/>
                <a:gd name="connsiteY10" fmla="*/ 840740 h 857420"/>
                <a:gd name="connsiteX11" fmla="*/ 454174 w 682701"/>
                <a:gd name="connsiteY11" fmla="*/ 825691 h 857420"/>
                <a:gd name="connsiteX12" fmla="*/ 608003 w 682701"/>
                <a:gd name="connsiteY12" fmla="*/ 629952 h 857420"/>
                <a:gd name="connsiteX13" fmla="*/ 679346 w 682701"/>
                <a:gd name="connsiteY13" fmla="*/ 365729 h 857420"/>
                <a:gd name="connsiteX14" fmla="*/ 650485 w 682701"/>
                <a:gd name="connsiteY14" fmla="*/ 158655 h 857420"/>
                <a:gd name="connsiteX15" fmla="*/ 442935 w 682701"/>
                <a:gd name="connsiteY15" fmla="*/ 1778 h 857420"/>
                <a:gd name="connsiteX16" fmla="*/ 200524 w 682701"/>
                <a:gd name="connsiteY16" fmla="*/ 35497 h 857420"/>
                <a:gd name="connsiteX17" fmla="*/ 94701 w 682701"/>
                <a:gd name="connsiteY17" fmla="*/ 113316 h 85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701" h="857420">
                  <a:moveTo>
                    <a:pt x="94796" y="113411"/>
                  </a:moveTo>
                  <a:lnTo>
                    <a:pt x="12405" y="288100"/>
                  </a:lnTo>
                  <a:cubicBezTo>
                    <a:pt x="-7312" y="329915"/>
                    <a:pt x="-3311" y="379159"/>
                    <a:pt x="22882" y="417259"/>
                  </a:cubicBezTo>
                  <a:lnTo>
                    <a:pt x="52029" y="459645"/>
                  </a:lnTo>
                  <a:lnTo>
                    <a:pt x="58125" y="503270"/>
                  </a:lnTo>
                  <a:cubicBezTo>
                    <a:pt x="65554" y="556991"/>
                    <a:pt x="115180" y="594424"/>
                    <a:pt x="168901" y="586994"/>
                  </a:cubicBezTo>
                  <a:lnTo>
                    <a:pt x="342732" y="562801"/>
                  </a:lnTo>
                  <a:cubicBezTo>
                    <a:pt x="358543" y="560610"/>
                    <a:pt x="371116" y="575945"/>
                    <a:pt x="365687" y="590995"/>
                  </a:cubicBezTo>
                  <a:lnTo>
                    <a:pt x="310537" y="746633"/>
                  </a:lnTo>
                  <a:cubicBezTo>
                    <a:pt x="298441" y="780828"/>
                    <a:pt x="309871" y="818928"/>
                    <a:pt x="338922" y="840740"/>
                  </a:cubicBezTo>
                  <a:lnTo>
                    <a:pt x="338922" y="840740"/>
                  </a:lnTo>
                  <a:cubicBezTo>
                    <a:pt x="375022" y="867887"/>
                    <a:pt x="426266" y="861219"/>
                    <a:pt x="454174" y="825691"/>
                  </a:cubicBezTo>
                  <a:lnTo>
                    <a:pt x="608003" y="629952"/>
                  </a:lnTo>
                  <a:cubicBezTo>
                    <a:pt x="666677" y="555276"/>
                    <a:pt x="692490" y="459836"/>
                    <a:pt x="679346" y="365729"/>
                  </a:cubicBezTo>
                  <a:lnTo>
                    <a:pt x="650485" y="158655"/>
                  </a:lnTo>
                  <a:cubicBezTo>
                    <a:pt x="636483" y="57976"/>
                    <a:pt x="543519" y="-12223"/>
                    <a:pt x="442935" y="1778"/>
                  </a:cubicBezTo>
                  <a:lnTo>
                    <a:pt x="200524" y="35497"/>
                  </a:lnTo>
                  <a:cubicBezTo>
                    <a:pt x="154423" y="41879"/>
                    <a:pt x="114608" y="71216"/>
                    <a:pt x="94701" y="113316"/>
                  </a:cubicBezTo>
                  <a:close/>
                </a:path>
              </a:pathLst>
            </a:custGeom>
            <a:grpFill/>
            <a:ln w="9525" cap="flat">
              <a:noFill/>
              <a:prstDash val="solid"/>
              <a:miter/>
            </a:ln>
          </p:spPr>
          <p:txBody>
            <a:bodyPr rtlCol="0" anchor="ctr"/>
            <a:lstStyle/>
            <a:p>
              <a:endParaRPr lang="en-IN"/>
            </a:p>
          </p:txBody>
        </p:sp>
      </p:grpSp>
      <p:sp>
        <p:nvSpPr>
          <p:cNvPr id="3" name="Rectangle 2"/>
          <p:cNvSpPr>
            <a:spLocks noChangeArrowheads="1"/>
          </p:cNvSpPr>
          <p:nvPr/>
        </p:nvSpPr>
        <p:spPr bwMode="auto">
          <a:xfrm rot="10800000" flipV="1">
            <a:off x="747690" y="1562423"/>
            <a:ext cx="7071295"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solidFill>
                  <a:schemeClr val="tx1"/>
                </a:solidFill>
                <a:effectLst/>
              </a:rPr>
              <a:t>Title</a:t>
            </a:r>
            <a:r>
              <a:rPr kumimoji="0" lang="en-US" sz="2000" b="0" i="0" u="none" strike="noStrike" cap="none" normalizeH="0" baseline="0" dirty="0" smtClean="0">
                <a:ln>
                  <a:noFill/>
                </a:ln>
                <a:solidFill>
                  <a:schemeClr val="tx1"/>
                </a:solidFill>
                <a:effectLst/>
              </a:rPr>
              <a:t>: Multi Labeled Bengali Toxic Comments (kaggle.com).</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smtClean="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rPr>
              <a:t>This dataset contains 6 categories of cyberbullying text data from social media platforms. A total of 16,073 Bangla text data was collected by web scraping. All the data are evenly distributed among vulgar, hate, religious, threat, troll, insult where each sample text can be in multiple labels. There are 7 attributes in this dataset – text, vulgar, hate, religious, threat, troll and Insult. Usability: 9.41</a:t>
            </a:r>
          </a:p>
        </p:txBody>
      </p:sp>
      <p:pic>
        <p:nvPicPr>
          <p:cNvPr id="3075" name="Picture 3" descr="https://wpscloud-weboffice-apse1.obs.ap-southeast-3.myhuaweicloud.com:443/shapes/89315312184860/818231362bf7f5d1b6c6710bec64301bf972e0de?AWSAccessKeyId=QYRXLV44SVOBWYMOAFT6&amp;Expires=1714046399&amp;Signature=5pqdOo%2F61R1SzjMcXM70pSCAfAc%3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68944" y="1575683"/>
            <a:ext cx="2979429" cy="303904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3667" y="4876519"/>
            <a:ext cx="10854445" cy="1714007"/>
          </a:xfrm>
          <a:prstGeom prst="rect">
            <a:avLst/>
          </a:prstGeom>
        </p:spPr>
      </p:pic>
    </p:spTree>
    <p:extLst>
      <p:ext uri="{BB962C8B-B14F-4D97-AF65-F5344CB8AC3E}">
        <p14:creationId xmlns:p14="http://schemas.microsoft.com/office/powerpoint/2010/main" val="5577439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5" name="Rectangle 4"/>
          <p:cNvSpPr/>
          <p:nvPr/>
        </p:nvSpPr>
        <p:spPr>
          <a:xfrm>
            <a:off x="2447081" y="0"/>
            <a:ext cx="6965244" cy="1207911"/>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Methodology</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2" name="TextBox 1"/>
          <p:cNvSpPr txBox="1"/>
          <p:nvPr/>
        </p:nvSpPr>
        <p:spPr>
          <a:xfrm>
            <a:off x="4051428" y="1633007"/>
            <a:ext cx="4005392" cy="523220"/>
          </a:xfrm>
          <a:prstGeom prst="rect">
            <a:avLst/>
          </a:prstGeom>
          <a:noFill/>
        </p:spPr>
        <p:txBody>
          <a:bodyPr wrap="none" rtlCol="0">
            <a:spAutoFit/>
          </a:bodyPr>
          <a:lstStyle/>
          <a:p>
            <a:r>
              <a:rPr lang="en-US" sz="2800" b="1" dirty="0" smtClean="0"/>
              <a:t>Data Preprocessing Phase</a:t>
            </a:r>
            <a:endParaRPr lang="en-US" sz="2800" b="1" dirty="0"/>
          </a:p>
        </p:txBody>
      </p:sp>
      <p:sp>
        <p:nvSpPr>
          <p:cNvPr id="4" name="Can 3"/>
          <p:cNvSpPr/>
          <p:nvPr/>
        </p:nvSpPr>
        <p:spPr>
          <a:xfrm>
            <a:off x="1953930" y="2525751"/>
            <a:ext cx="1240076" cy="1503124"/>
          </a:xfrm>
          <a:prstGeom prst="can">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Dataset</a:t>
            </a:r>
            <a:endParaRPr lang="en-US" dirty="0">
              <a:solidFill>
                <a:schemeClr val="tx1"/>
              </a:solidFill>
            </a:endParaRPr>
          </a:p>
        </p:txBody>
      </p:sp>
      <p:sp>
        <p:nvSpPr>
          <p:cNvPr id="6" name="Flowchart: Multidocument 5"/>
          <p:cNvSpPr/>
          <p:nvPr/>
        </p:nvSpPr>
        <p:spPr>
          <a:xfrm>
            <a:off x="3733509" y="2675412"/>
            <a:ext cx="1473553" cy="1223697"/>
          </a:xfrm>
          <a:prstGeom prst="flowChartMultidocumen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Comments on SNS</a:t>
            </a:r>
            <a:endParaRPr lang="en-US" dirty="0">
              <a:solidFill>
                <a:schemeClr val="tx1"/>
              </a:solidFill>
            </a:endParaRPr>
          </a:p>
        </p:txBody>
      </p:sp>
      <p:sp>
        <p:nvSpPr>
          <p:cNvPr id="8" name="Rectangle 7"/>
          <p:cNvSpPr/>
          <p:nvPr/>
        </p:nvSpPr>
        <p:spPr>
          <a:xfrm>
            <a:off x="7844373" y="2725801"/>
            <a:ext cx="1352921" cy="1040624"/>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tx1"/>
                </a:solidFill>
              </a:rPr>
              <a:t>Stopwords</a:t>
            </a:r>
            <a:r>
              <a:rPr lang="en-US" dirty="0" smtClean="0">
                <a:solidFill>
                  <a:schemeClr val="tx1"/>
                </a:solidFill>
              </a:rPr>
              <a:t> Removal</a:t>
            </a:r>
            <a:endParaRPr lang="en-US" dirty="0">
              <a:solidFill>
                <a:schemeClr val="tx1"/>
              </a:solidFill>
            </a:endParaRPr>
          </a:p>
        </p:txBody>
      </p:sp>
      <p:sp>
        <p:nvSpPr>
          <p:cNvPr id="27" name="Rectangle 26"/>
          <p:cNvSpPr/>
          <p:nvPr/>
        </p:nvSpPr>
        <p:spPr>
          <a:xfrm>
            <a:off x="7822352" y="4601206"/>
            <a:ext cx="1374942" cy="1040624"/>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Punctuation removal</a:t>
            </a:r>
            <a:endParaRPr lang="en-US" dirty="0">
              <a:solidFill>
                <a:schemeClr val="tx1"/>
              </a:solidFill>
            </a:endParaRPr>
          </a:p>
        </p:txBody>
      </p:sp>
      <p:sp>
        <p:nvSpPr>
          <p:cNvPr id="28" name="Rectangle 27"/>
          <p:cNvSpPr/>
          <p:nvPr/>
        </p:nvSpPr>
        <p:spPr>
          <a:xfrm>
            <a:off x="3639535" y="4601206"/>
            <a:ext cx="1381604" cy="1040624"/>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Word Tokenization</a:t>
            </a:r>
          </a:p>
        </p:txBody>
      </p:sp>
      <p:sp>
        <p:nvSpPr>
          <p:cNvPr id="29" name="Rectangle 28"/>
          <p:cNvSpPr/>
          <p:nvPr/>
        </p:nvSpPr>
        <p:spPr>
          <a:xfrm>
            <a:off x="5701821" y="4559053"/>
            <a:ext cx="1387290" cy="1040624"/>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Digit Removal</a:t>
            </a:r>
            <a:endParaRPr lang="en-US" dirty="0">
              <a:solidFill>
                <a:schemeClr val="tx1"/>
              </a:solidFill>
            </a:endParaRPr>
          </a:p>
        </p:txBody>
      </p:sp>
      <p:sp>
        <p:nvSpPr>
          <p:cNvPr id="9" name="Right Arrow 8"/>
          <p:cNvSpPr/>
          <p:nvPr/>
        </p:nvSpPr>
        <p:spPr>
          <a:xfrm>
            <a:off x="3209939" y="3234463"/>
            <a:ext cx="549817" cy="201382"/>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ight Arrow 34"/>
          <p:cNvSpPr/>
          <p:nvPr/>
        </p:nvSpPr>
        <p:spPr>
          <a:xfrm>
            <a:off x="5241350" y="3145422"/>
            <a:ext cx="585410" cy="201382"/>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5814992" y="2714151"/>
            <a:ext cx="1352921" cy="1040624"/>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Dataset Labeling</a:t>
            </a:r>
            <a:endParaRPr lang="en-US" dirty="0">
              <a:solidFill>
                <a:schemeClr val="tx1"/>
              </a:solidFill>
            </a:endParaRPr>
          </a:p>
        </p:txBody>
      </p:sp>
      <p:sp>
        <p:nvSpPr>
          <p:cNvPr id="44" name="Right Arrow 43"/>
          <p:cNvSpPr/>
          <p:nvPr/>
        </p:nvSpPr>
        <p:spPr>
          <a:xfrm>
            <a:off x="7167913" y="3154837"/>
            <a:ext cx="676460" cy="191967"/>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ight Arrow 45"/>
          <p:cNvSpPr/>
          <p:nvPr/>
        </p:nvSpPr>
        <p:spPr>
          <a:xfrm rot="5400000">
            <a:off x="8091641" y="4081280"/>
            <a:ext cx="836364" cy="203488"/>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ight Arrow 46"/>
          <p:cNvSpPr/>
          <p:nvPr/>
        </p:nvSpPr>
        <p:spPr>
          <a:xfrm rot="10800000">
            <a:off x="7089111" y="4982726"/>
            <a:ext cx="704850" cy="193277"/>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Arrow 47"/>
          <p:cNvSpPr/>
          <p:nvPr/>
        </p:nvSpPr>
        <p:spPr>
          <a:xfrm rot="10800000">
            <a:off x="5022547" y="4967990"/>
            <a:ext cx="676460" cy="191967"/>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77467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5" name="Rectangle 4"/>
          <p:cNvSpPr/>
          <p:nvPr/>
        </p:nvSpPr>
        <p:spPr>
          <a:xfrm>
            <a:off x="2447080" y="0"/>
            <a:ext cx="6965244" cy="1207911"/>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Methodology (</a:t>
            </a:r>
            <a:r>
              <a:rPr lang="en-US" sz="3600" dirty="0" err="1" smtClean="0">
                <a:solidFill>
                  <a:schemeClr val="tx1"/>
                </a:solidFill>
                <a:latin typeface="Noto Sans SemiBold" panose="020B0604020202020204" charset="0"/>
                <a:ea typeface="Noto Sans SemiBold" panose="020B0604020202020204" charset="0"/>
                <a:cs typeface="Noto Sans SemiBold" panose="020B0604020202020204" charset="0"/>
              </a:rPr>
              <a:t>Cont</a:t>
            </a: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2" name="TextBox 1"/>
          <p:cNvSpPr txBox="1"/>
          <p:nvPr/>
        </p:nvSpPr>
        <p:spPr>
          <a:xfrm>
            <a:off x="3351529" y="1646654"/>
            <a:ext cx="5156348" cy="523220"/>
          </a:xfrm>
          <a:prstGeom prst="rect">
            <a:avLst/>
          </a:prstGeom>
          <a:noFill/>
        </p:spPr>
        <p:txBody>
          <a:bodyPr wrap="none" rtlCol="0">
            <a:spAutoFit/>
          </a:bodyPr>
          <a:lstStyle/>
          <a:p>
            <a:r>
              <a:rPr lang="en-US" sz="2800" b="1" dirty="0" smtClean="0"/>
              <a:t>Data Preprocessing Phase Output</a:t>
            </a:r>
            <a:endParaRPr lang="en-US" sz="2800" b="1" dirty="0"/>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604" y="2608618"/>
            <a:ext cx="3962953" cy="2811558"/>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1473" y="2581323"/>
            <a:ext cx="3010039" cy="2811558"/>
          </a:xfrm>
          <a:prstGeom prst="rect">
            <a:avLst/>
          </a:prstGeom>
        </p:spPr>
      </p:pic>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0217" y="2893325"/>
            <a:ext cx="3629596" cy="2526851"/>
          </a:xfrm>
          <a:prstGeom prst="rect">
            <a:avLst/>
          </a:prstGeom>
        </p:spPr>
      </p:pic>
      <p:sp>
        <p:nvSpPr>
          <p:cNvPr id="17" name="Rectangle 16"/>
          <p:cNvSpPr/>
          <p:nvPr/>
        </p:nvSpPr>
        <p:spPr>
          <a:xfrm>
            <a:off x="5186579" y="5503235"/>
            <a:ext cx="2856872" cy="369332"/>
          </a:xfrm>
          <a:prstGeom prst="rect">
            <a:avLst/>
          </a:prstGeom>
        </p:spPr>
        <p:txBody>
          <a:bodyPr wrap="none">
            <a:spAutoFit/>
          </a:bodyPr>
          <a:lstStyle/>
          <a:p>
            <a:r>
              <a:rPr lang="en-US" dirty="0"/>
              <a:t>Fig </a:t>
            </a:r>
            <a:r>
              <a:rPr lang="en-US" dirty="0" smtClean="0"/>
              <a:t>02: </a:t>
            </a:r>
            <a:r>
              <a:rPr lang="en-US" dirty="0"/>
              <a:t>Instances Description</a:t>
            </a:r>
          </a:p>
        </p:txBody>
      </p:sp>
      <p:sp>
        <p:nvSpPr>
          <p:cNvPr id="18" name="Rectangle 17"/>
          <p:cNvSpPr/>
          <p:nvPr/>
        </p:nvSpPr>
        <p:spPr>
          <a:xfrm>
            <a:off x="900782" y="5527315"/>
            <a:ext cx="2566152" cy="369332"/>
          </a:xfrm>
          <a:prstGeom prst="rect">
            <a:avLst/>
          </a:prstGeom>
        </p:spPr>
        <p:txBody>
          <a:bodyPr wrap="none">
            <a:spAutoFit/>
          </a:bodyPr>
          <a:lstStyle/>
          <a:p>
            <a:r>
              <a:rPr lang="en-US" dirty="0"/>
              <a:t>Fig 01: </a:t>
            </a:r>
            <a:r>
              <a:rPr lang="en-US" dirty="0" smtClean="0"/>
              <a:t>Instances Labeling</a:t>
            </a:r>
            <a:endParaRPr lang="en-US" dirty="0"/>
          </a:p>
        </p:txBody>
      </p:sp>
      <p:sp>
        <p:nvSpPr>
          <p:cNvPr id="19" name="Rectangle 18"/>
          <p:cNvSpPr/>
          <p:nvPr/>
        </p:nvSpPr>
        <p:spPr>
          <a:xfrm>
            <a:off x="8954640" y="5503235"/>
            <a:ext cx="2709909" cy="369332"/>
          </a:xfrm>
          <a:prstGeom prst="rect">
            <a:avLst/>
          </a:prstGeom>
        </p:spPr>
        <p:txBody>
          <a:bodyPr wrap="none">
            <a:spAutoFit/>
          </a:bodyPr>
          <a:lstStyle/>
          <a:p>
            <a:r>
              <a:rPr lang="en-US" dirty="0"/>
              <a:t>Fig </a:t>
            </a:r>
            <a:r>
              <a:rPr lang="en-US" dirty="0" smtClean="0"/>
              <a:t>03: </a:t>
            </a:r>
            <a:r>
              <a:rPr lang="en-US" dirty="0" err="1" smtClean="0"/>
              <a:t>Stopwords</a:t>
            </a:r>
            <a:r>
              <a:rPr lang="en-US" dirty="0" smtClean="0"/>
              <a:t> Removal</a:t>
            </a:r>
            <a:endParaRPr lang="en-US" dirty="0"/>
          </a:p>
        </p:txBody>
      </p:sp>
    </p:spTree>
    <p:extLst>
      <p:ext uri="{BB962C8B-B14F-4D97-AF65-F5344CB8AC3E}">
        <p14:creationId xmlns:p14="http://schemas.microsoft.com/office/powerpoint/2010/main" val="16061817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5" name="Rectangle 4"/>
          <p:cNvSpPr/>
          <p:nvPr/>
        </p:nvSpPr>
        <p:spPr>
          <a:xfrm>
            <a:off x="2447081" y="0"/>
            <a:ext cx="6965244" cy="1207911"/>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Methodology (</a:t>
            </a:r>
            <a:r>
              <a:rPr lang="en-US" sz="3600" dirty="0" err="1" smtClean="0">
                <a:solidFill>
                  <a:schemeClr val="tx1"/>
                </a:solidFill>
                <a:latin typeface="Noto Sans SemiBold" panose="020B0604020202020204" charset="0"/>
                <a:ea typeface="Noto Sans SemiBold" panose="020B0604020202020204" charset="0"/>
                <a:cs typeface="Noto Sans SemiBold" panose="020B0604020202020204" charset="0"/>
              </a:rPr>
              <a:t>Cont</a:t>
            </a: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2" name="TextBox 1"/>
          <p:cNvSpPr txBox="1"/>
          <p:nvPr/>
        </p:nvSpPr>
        <p:spPr>
          <a:xfrm>
            <a:off x="3218914" y="1536464"/>
            <a:ext cx="5238101" cy="523220"/>
          </a:xfrm>
          <a:prstGeom prst="rect">
            <a:avLst/>
          </a:prstGeom>
          <a:noFill/>
        </p:spPr>
        <p:txBody>
          <a:bodyPr wrap="none" rtlCol="0">
            <a:spAutoFit/>
          </a:bodyPr>
          <a:lstStyle/>
          <a:p>
            <a:r>
              <a:rPr lang="en-US" sz="2800" b="1" dirty="0" smtClean="0"/>
              <a:t>Data Preprocessing Phase Output </a:t>
            </a:r>
            <a:endParaRPr lang="en-US" sz="2800"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8057" y="3104983"/>
            <a:ext cx="3677163" cy="1457528"/>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2879" y="3082492"/>
            <a:ext cx="6068272" cy="1480019"/>
          </a:xfrm>
          <a:prstGeom prst="rect">
            <a:avLst/>
          </a:prstGeom>
        </p:spPr>
      </p:pic>
      <p:sp>
        <p:nvSpPr>
          <p:cNvPr id="7" name="Rectangle 6"/>
          <p:cNvSpPr/>
          <p:nvPr/>
        </p:nvSpPr>
        <p:spPr>
          <a:xfrm>
            <a:off x="1483949" y="4640867"/>
            <a:ext cx="2854308" cy="369332"/>
          </a:xfrm>
          <a:prstGeom prst="rect">
            <a:avLst/>
          </a:prstGeom>
        </p:spPr>
        <p:txBody>
          <a:bodyPr wrap="none">
            <a:spAutoFit/>
          </a:bodyPr>
          <a:lstStyle/>
          <a:p>
            <a:r>
              <a:rPr lang="en-US" dirty="0"/>
              <a:t>Fig </a:t>
            </a:r>
            <a:r>
              <a:rPr lang="en-US" dirty="0" smtClean="0"/>
              <a:t>04: Punctuation Removal</a:t>
            </a:r>
            <a:endParaRPr lang="en-US" dirty="0"/>
          </a:p>
        </p:txBody>
      </p:sp>
      <p:sp>
        <p:nvSpPr>
          <p:cNvPr id="8" name="Rectangle 7"/>
          <p:cNvSpPr/>
          <p:nvPr/>
        </p:nvSpPr>
        <p:spPr>
          <a:xfrm>
            <a:off x="7264429" y="4640867"/>
            <a:ext cx="2147896" cy="369332"/>
          </a:xfrm>
          <a:prstGeom prst="rect">
            <a:avLst/>
          </a:prstGeom>
        </p:spPr>
        <p:txBody>
          <a:bodyPr wrap="none">
            <a:spAutoFit/>
          </a:bodyPr>
          <a:lstStyle/>
          <a:p>
            <a:r>
              <a:rPr lang="en-US" dirty="0"/>
              <a:t>Fig </a:t>
            </a:r>
            <a:r>
              <a:rPr lang="en-US" dirty="0" smtClean="0"/>
              <a:t>05: Digit </a:t>
            </a:r>
            <a:r>
              <a:rPr lang="en-US" dirty="0"/>
              <a:t>Removal</a:t>
            </a:r>
          </a:p>
        </p:txBody>
      </p:sp>
    </p:spTree>
    <p:extLst>
      <p:ext uri="{BB962C8B-B14F-4D97-AF65-F5344CB8AC3E}">
        <p14:creationId xmlns:p14="http://schemas.microsoft.com/office/powerpoint/2010/main" val="9731772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DAA1"/>
        </a:solidFill>
        <a:effectLst/>
      </p:bgPr>
    </p:bg>
    <p:spTree>
      <p:nvGrpSpPr>
        <p:cNvPr id="1" name=""/>
        <p:cNvGrpSpPr/>
        <p:nvPr/>
      </p:nvGrpSpPr>
      <p:grpSpPr>
        <a:xfrm>
          <a:off x="0" y="0"/>
          <a:ext cx="0" cy="0"/>
          <a:chOff x="0" y="0"/>
          <a:chExt cx="0" cy="0"/>
        </a:xfrm>
      </p:grpSpPr>
      <p:sp>
        <p:nvSpPr>
          <p:cNvPr id="5" name="Rectangle 4"/>
          <p:cNvSpPr/>
          <p:nvPr/>
        </p:nvSpPr>
        <p:spPr>
          <a:xfrm>
            <a:off x="2447081" y="0"/>
            <a:ext cx="6965244" cy="1207911"/>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Methodology (</a:t>
            </a:r>
            <a:r>
              <a:rPr lang="en-US" sz="3600" dirty="0" err="1" smtClean="0">
                <a:solidFill>
                  <a:schemeClr val="tx1"/>
                </a:solidFill>
                <a:latin typeface="Noto Sans SemiBold" panose="020B0604020202020204" charset="0"/>
                <a:ea typeface="Noto Sans SemiBold" panose="020B0604020202020204" charset="0"/>
                <a:cs typeface="Noto Sans SemiBold" panose="020B0604020202020204" charset="0"/>
              </a:rPr>
              <a:t>Cont</a:t>
            </a:r>
            <a:r>
              <a:rPr lang="en-US" sz="3600" dirty="0" smtClean="0">
                <a:solidFill>
                  <a:schemeClr val="tx1"/>
                </a:solidFill>
                <a:latin typeface="Noto Sans SemiBold" panose="020B0604020202020204" charset="0"/>
                <a:ea typeface="Noto Sans SemiBold" panose="020B0604020202020204" charset="0"/>
                <a:cs typeface="Noto Sans SemiBold" panose="020B0604020202020204" charset="0"/>
              </a:rPr>
              <a:t>)</a:t>
            </a:r>
            <a:endParaRPr lang="en-US" sz="3600" dirty="0">
              <a:solidFill>
                <a:schemeClr val="tx1"/>
              </a:solidFill>
              <a:latin typeface="Noto Sans SemiBold" panose="020B0604020202020204" charset="0"/>
              <a:ea typeface="Noto Sans SemiBold" panose="020B0604020202020204" charset="0"/>
              <a:cs typeface="Noto Sans SemiBold" panose="020B0604020202020204" charset="0"/>
            </a:endParaRPr>
          </a:p>
        </p:txBody>
      </p:sp>
      <p:sp>
        <p:nvSpPr>
          <p:cNvPr id="2" name="TextBox 1"/>
          <p:cNvSpPr txBox="1"/>
          <p:nvPr/>
        </p:nvSpPr>
        <p:spPr>
          <a:xfrm>
            <a:off x="4662819" y="1355969"/>
            <a:ext cx="2712346" cy="523220"/>
          </a:xfrm>
          <a:prstGeom prst="rect">
            <a:avLst/>
          </a:prstGeom>
          <a:noFill/>
        </p:spPr>
        <p:txBody>
          <a:bodyPr wrap="none" rtlCol="0">
            <a:spAutoFit/>
          </a:bodyPr>
          <a:lstStyle/>
          <a:p>
            <a:r>
              <a:rPr lang="en-US" sz="2800" b="1" dirty="0" smtClean="0"/>
              <a:t>Evaluation Phase</a:t>
            </a:r>
            <a:endParaRPr lang="en-US" sz="2800" b="1" dirty="0"/>
          </a:p>
        </p:txBody>
      </p:sp>
      <p:sp>
        <p:nvSpPr>
          <p:cNvPr id="8" name="Rectangle 7"/>
          <p:cNvSpPr/>
          <p:nvPr/>
        </p:nvSpPr>
        <p:spPr>
          <a:xfrm>
            <a:off x="7699054" y="3107403"/>
            <a:ext cx="1713271" cy="482046"/>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Testing </a:t>
            </a:r>
            <a:r>
              <a:rPr lang="en-US" dirty="0" smtClean="0">
                <a:solidFill>
                  <a:schemeClr val="tx1"/>
                </a:solidFill>
              </a:rPr>
              <a:t>Set(20%)</a:t>
            </a:r>
            <a:endParaRPr lang="en-US" dirty="0">
              <a:solidFill>
                <a:schemeClr val="tx1"/>
              </a:solidFill>
            </a:endParaRPr>
          </a:p>
        </p:txBody>
      </p:sp>
      <p:sp>
        <p:nvSpPr>
          <p:cNvPr id="27" name="Rectangle 26"/>
          <p:cNvSpPr/>
          <p:nvPr/>
        </p:nvSpPr>
        <p:spPr>
          <a:xfrm>
            <a:off x="2307771" y="3097993"/>
            <a:ext cx="1894115" cy="501295"/>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Training </a:t>
            </a:r>
            <a:r>
              <a:rPr lang="en-US" dirty="0" smtClean="0">
                <a:solidFill>
                  <a:schemeClr val="tx1"/>
                </a:solidFill>
              </a:rPr>
              <a:t>Set(80%)</a:t>
            </a:r>
            <a:endParaRPr lang="en-US" dirty="0">
              <a:solidFill>
                <a:schemeClr val="tx1"/>
              </a:solidFill>
            </a:endParaRPr>
          </a:p>
        </p:txBody>
      </p:sp>
      <p:sp>
        <p:nvSpPr>
          <p:cNvPr id="28" name="Rectangle 27"/>
          <p:cNvSpPr/>
          <p:nvPr/>
        </p:nvSpPr>
        <p:spPr>
          <a:xfrm>
            <a:off x="695323" y="4237935"/>
            <a:ext cx="1222738" cy="631653"/>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Logistic Regression</a:t>
            </a:r>
            <a:endParaRPr lang="en-US" dirty="0">
              <a:solidFill>
                <a:schemeClr val="tx1"/>
              </a:solidFill>
            </a:endParaRPr>
          </a:p>
        </p:txBody>
      </p:sp>
      <p:sp>
        <p:nvSpPr>
          <p:cNvPr id="29" name="Rectangle 28"/>
          <p:cNvSpPr/>
          <p:nvPr/>
        </p:nvSpPr>
        <p:spPr>
          <a:xfrm>
            <a:off x="7682402" y="3912514"/>
            <a:ext cx="1609552" cy="474961"/>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Evaluation</a:t>
            </a:r>
            <a:endParaRPr lang="en-US" dirty="0">
              <a:solidFill>
                <a:schemeClr val="tx1"/>
              </a:solidFill>
            </a:endParaRPr>
          </a:p>
        </p:txBody>
      </p:sp>
      <p:sp>
        <p:nvSpPr>
          <p:cNvPr id="18" name="Rectangle 17"/>
          <p:cNvSpPr/>
          <p:nvPr/>
        </p:nvSpPr>
        <p:spPr>
          <a:xfrm>
            <a:off x="4336283" y="2023431"/>
            <a:ext cx="3404817" cy="490987"/>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Split </a:t>
            </a:r>
            <a:r>
              <a:rPr lang="en-US" dirty="0" smtClean="0">
                <a:solidFill>
                  <a:schemeClr val="tx1"/>
                </a:solidFill>
              </a:rPr>
              <a:t>Validation(80:20 dataset)</a:t>
            </a:r>
            <a:endParaRPr lang="en-US" dirty="0">
              <a:solidFill>
                <a:schemeClr val="tx1"/>
              </a:solidFill>
            </a:endParaRPr>
          </a:p>
        </p:txBody>
      </p:sp>
      <p:sp>
        <p:nvSpPr>
          <p:cNvPr id="19" name="Rectangle 18"/>
          <p:cNvSpPr/>
          <p:nvPr/>
        </p:nvSpPr>
        <p:spPr>
          <a:xfrm>
            <a:off x="4905455" y="4238802"/>
            <a:ext cx="825642" cy="599158"/>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SVM</a:t>
            </a:r>
            <a:endParaRPr lang="en-US" dirty="0">
              <a:solidFill>
                <a:schemeClr val="tx1"/>
              </a:solidFill>
            </a:endParaRPr>
          </a:p>
        </p:txBody>
      </p:sp>
      <p:sp>
        <p:nvSpPr>
          <p:cNvPr id="20" name="Rectangle 19"/>
          <p:cNvSpPr/>
          <p:nvPr/>
        </p:nvSpPr>
        <p:spPr>
          <a:xfrm>
            <a:off x="3463523" y="4237935"/>
            <a:ext cx="1194066" cy="631653"/>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Random Forest</a:t>
            </a:r>
            <a:endParaRPr lang="en-US" dirty="0">
              <a:solidFill>
                <a:schemeClr val="tx1"/>
              </a:solidFill>
            </a:endParaRPr>
          </a:p>
        </p:txBody>
      </p:sp>
      <p:sp>
        <p:nvSpPr>
          <p:cNvPr id="21" name="Rectangle 20"/>
          <p:cNvSpPr/>
          <p:nvPr/>
        </p:nvSpPr>
        <p:spPr>
          <a:xfrm>
            <a:off x="2179829" y="4246180"/>
            <a:ext cx="1035828" cy="631653"/>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Decision Tree</a:t>
            </a:r>
            <a:endParaRPr lang="en-US" dirty="0">
              <a:solidFill>
                <a:schemeClr val="tx1"/>
              </a:solidFill>
            </a:endParaRPr>
          </a:p>
        </p:txBody>
      </p:sp>
      <p:sp>
        <p:nvSpPr>
          <p:cNvPr id="22" name="Rectangle 21"/>
          <p:cNvSpPr/>
          <p:nvPr/>
        </p:nvSpPr>
        <p:spPr>
          <a:xfrm>
            <a:off x="7027437" y="5599708"/>
            <a:ext cx="2947311" cy="504705"/>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Performance Evaluation</a:t>
            </a:r>
            <a:endParaRPr lang="en-US" dirty="0">
              <a:solidFill>
                <a:schemeClr val="tx1"/>
              </a:solidFill>
            </a:endParaRPr>
          </a:p>
        </p:txBody>
      </p:sp>
      <p:sp>
        <p:nvSpPr>
          <p:cNvPr id="23" name="Rectangle 22"/>
          <p:cNvSpPr/>
          <p:nvPr/>
        </p:nvSpPr>
        <p:spPr>
          <a:xfrm>
            <a:off x="7375165" y="4721766"/>
            <a:ext cx="2205456" cy="536936"/>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Confusion Matrix</a:t>
            </a:r>
            <a:endParaRPr lang="en-US" dirty="0">
              <a:solidFill>
                <a:schemeClr val="tx1"/>
              </a:solidFill>
            </a:endParaRPr>
          </a:p>
        </p:txBody>
      </p:sp>
      <p:sp>
        <p:nvSpPr>
          <p:cNvPr id="3" name="Down Arrow 2"/>
          <p:cNvSpPr/>
          <p:nvPr/>
        </p:nvSpPr>
        <p:spPr>
          <a:xfrm>
            <a:off x="8452990" y="3599288"/>
            <a:ext cx="96206" cy="295846"/>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Down Arrow 24"/>
          <p:cNvSpPr/>
          <p:nvPr/>
        </p:nvSpPr>
        <p:spPr>
          <a:xfrm>
            <a:off x="8418029" y="4387475"/>
            <a:ext cx="119728" cy="298624"/>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Down Arrow 25"/>
          <p:cNvSpPr/>
          <p:nvPr/>
        </p:nvSpPr>
        <p:spPr>
          <a:xfrm>
            <a:off x="8429790" y="5271285"/>
            <a:ext cx="96206" cy="295846"/>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Down Arrow 29"/>
          <p:cNvSpPr/>
          <p:nvPr/>
        </p:nvSpPr>
        <p:spPr>
          <a:xfrm>
            <a:off x="1261216" y="3912514"/>
            <a:ext cx="130222" cy="325421"/>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306692" y="3889655"/>
            <a:ext cx="4061953" cy="45719"/>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Down Arrow 30"/>
          <p:cNvSpPr/>
          <p:nvPr/>
        </p:nvSpPr>
        <p:spPr>
          <a:xfrm>
            <a:off x="2551827" y="3920759"/>
            <a:ext cx="130222" cy="325421"/>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Down Arrow 31"/>
          <p:cNvSpPr/>
          <p:nvPr/>
        </p:nvSpPr>
        <p:spPr>
          <a:xfrm>
            <a:off x="3950928" y="3900319"/>
            <a:ext cx="130222" cy="325421"/>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Down Arrow 32"/>
          <p:cNvSpPr/>
          <p:nvPr/>
        </p:nvSpPr>
        <p:spPr>
          <a:xfrm>
            <a:off x="5274508" y="3912514"/>
            <a:ext cx="130222" cy="325421"/>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Down Arrow 33"/>
          <p:cNvSpPr/>
          <p:nvPr/>
        </p:nvSpPr>
        <p:spPr>
          <a:xfrm>
            <a:off x="3215657" y="3583810"/>
            <a:ext cx="118352" cy="313224"/>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3334009" y="2804784"/>
            <a:ext cx="5227422" cy="57744"/>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Down Arrow 40"/>
          <p:cNvSpPr/>
          <p:nvPr/>
        </p:nvSpPr>
        <p:spPr>
          <a:xfrm>
            <a:off x="8487179" y="2812366"/>
            <a:ext cx="96206" cy="295846"/>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Down Arrow 41"/>
          <p:cNvSpPr/>
          <p:nvPr/>
        </p:nvSpPr>
        <p:spPr>
          <a:xfrm>
            <a:off x="3312055" y="2802148"/>
            <a:ext cx="96206" cy="295846"/>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6616966" y="4073235"/>
            <a:ext cx="1082088" cy="136209"/>
          </a:xfrm>
          <a:prstGeom prst="right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616966" y="4169415"/>
            <a:ext cx="56643" cy="1397715"/>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075193" y="5502029"/>
            <a:ext cx="5592954" cy="77760"/>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1080655" y="4877833"/>
            <a:ext cx="45719" cy="650417"/>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2659189" y="4864079"/>
            <a:ext cx="45719" cy="650417"/>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035431" y="4864079"/>
            <a:ext cx="45719" cy="625292"/>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5294306" y="4838953"/>
            <a:ext cx="45719" cy="650417"/>
          </a:xfrm>
          <a:prstGeom prst="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Down Arrow 46"/>
          <p:cNvSpPr/>
          <p:nvPr/>
        </p:nvSpPr>
        <p:spPr>
          <a:xfrm>
            <a:off x="5860719" y="2511630"/>
            <a:ext cx="136317" cy="276559"/>
          </a:xfrm>
          <a:prstGeom prst="downArrow">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949505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2465</TotalTime>
  <Words>1128</Words>
  <Application>Microsoft Office PowerPoint</Application>
  <PresentationFormat>Widescreen</PresentationFormat>
  <Paragraphs>141</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Calibri</vt:lpstr>
      <vt:lpstr>Noto Sans SemiBold</vt:lpstr>
      <vt:lpstr>Wingdings</vt:lpstr>
      <vt:lpstr>Noto Sans</vt:lpstr>
      <vt:lpstr>Arial</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Sapling Creations</dc:creator>
  <cp:lastModifiedBy>Tanzila Akter</cp:lastModifiedBy>
  <cp:revision>361</cp:revision>
  <dcterms:created xsi:type="dcterms:W3CDTF">2021-11-17T09:33:18Z</dcterms:created>
  <dcterms:modified xsi:type="dcterms:W3CDTF">2024-04-25T01:38:44Z</dcterms:modified>
</cp:coreProperties>
</file>

<file path=docProps/thumbnail.jpeg>
</file>